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65" r:id="rId3"/>
    <p:sldId id="269" r:id="rId4"/>
    <p:sldId id="290" r:id="rId5"/>
    <p:sldId id="276" r:id="rId6"/>
    <p:sldId id="280" r:id="rId7"/>
    <p:sldId id="291" r:id="rId8"/>
    <p:sldId id="28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14"/>
    <p:restoredTop sz="95107" autoAdjust="0"/>
  </p:normalViewPr>
  <p:slideViewPr>
    <p:cSldViewPr>
      <p:cViewPr varScale="1">
        <p:scale>
          <a:sx n="109" d="100"/>
          <a:sy n="109" d="100"/>
        </p:scale>
        <p:origin x="798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10:17.9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20269 5692 248 0,'-3'-2'39'15,"-10"-2"-27"-15,2-3-11 0,6 0 25 16,5-4 8-16,0 5-12 16,7 3-10-16,4 1-12 15,-2 1 3-15,-2-1-3 16,0 2-1-16,-1 0 4 16,-4-2 0-16,-1 2 0 0,-1 0 0 15,0-2-1-15,0 2 0 16,0 0 1-16,0-1 1 15,0-1 8-15,0-2 0 16,0 0-2-16,6 1-1 16,-1-4-7-16,2 0 0 0,2-3 0 15,2 2-1-15,3-1 0 16,1 0-1-16,5 0-1 16,-3 2 0-16,5 2 1 15,0 1 0-15,-1 2 0 16,1 2-1-16,-1 0 2 0,-3 0 0 15,-3 0-1-15,0 2-2 16,-1 2 2-16,-2 3 0 16,-2 0-1-16,0 3 2 15,0 1-2-15,-3 1 0 16,3 5 0-16,-5-1 0 16,0 5 1-16,0 4-1 0,2 0 1 15,-1 4 0-15,0 1 0 16,-3 1-2-16,-1-3 2 15,-2-3 0-15,0 0-2 16,0-3 2-16,-7 0-1 16,-4-2 1-16,2 2-1 0,-1-2 0 15,-2 1 2-15,0-4-1 16,-1 3-1-16,2 2 2 16,1-4-1-16,-7-1-1 15,0 1-2-15,-5-1 1 16,-3-7 3-16,-4-3 3 15,0-4-1-15,0-3 1 0,2 0 0 16,5 0 1-16,0-8 1 16,4-1-1-16,4-2 1 15,-1-1 1-15,3-3 0 16,3 0-4-16,-4-3 2 16,1-4-4-16,5-1 1 0,-1-2 0 15,6-2-1-15,2-2 1 16,0 1 0-16,2-4 0 15,7 2 1-15,4-1 0 16,1-1-3-16,0 1 2 16,3 3-1-16,2 1-2 0,5 9 1 15,3 3 0-15,8 7-2 16,13 8-15-16,14 8-32 16,12 11-167-16</inkml:trace>
  <inkml:trace contextRef="#ctx0" brushRef="#br0" timeOffset="1765.5011">20464 8257 357 0,'8'-8'7'0,"-2"-1"2"0,-1-1-1 15,-3 1 18-15,1 0 10 16,-1 0-24-16,-1 0-9 15,1 0-2-15,1 0-2 16,0 0 3-16,3 4-2 16,-1 0-2-16,0 1 2 0,0 1-1 15,-1 3-1-15,0 0 0 16,-4 0 2-16,0 0-1 16,0 1-2-16,0 8 1 15,0 2 2-15,-3 3 1 16,0 2-2-16,0 2 1 15,1-1 1-15,-2 4-3 0,1 1 3 16,-2 0-1-16,1 1 0 16,-1-1 0-16,-1-1 0 15,-1-1 0-15,-2 1 1 16,-2 0-2-16,-1-3 0 16,-2 4 1-16,-3-6-1 0,-1 2 0 15,2-2 0-15,-2-2 0 16,4 2 2-16,2-4 1 15,0-1-3-15,3 0 2 16,4-4-1-16,2-1 0 16,0-3 0-16,3-1 0 15,0 0 1-15,0-2 1 0,0 1-2 16,0-1 3-16,0 0-1 16,0 2 0-16,0 0-1 15,6 0 2-15,5 1-3 16,4 3 3-16,2-1-3 15,5 2 0-15,5 2 0 0,2 0 0 16,5 3 0-16,0-4 1 16,-2 2-1-16,-5-1 0 15,-4-4 1-15,-7-1-1 16,-5-4 7-16,-3 0 6 16,-5 0-4-16,-1 0 0 0,1 0-6 15,1-2-3-15,-1-1 1 16,2-1-2-16,1-1 1 15,0-1 0-15,-1 3 0 16,-1-2 1-16,-1 1-1 16,-3-1 2-16,0-1 9 0,-5-3-4 15,-8 1-10-15,-3-5 2 16,-2 2 0-16,-3-3 2 16,1 0 0-16,0 1 1 15,6-1-2-15,0 0 1 16,6 1-1-16,1-3 2 0,5 0-1 15,2-2 0-15,0-2 0 16,0 1 0-16,2 1-2 16,3 2 2-16,-1 0-1 15,-1 3 0-15,-3 5 1 16,0-1 0-16,-3 0-3 16,-11 2 1-16,-6-2-2 0,-4-4-14 15,7-8-65-15</inkml:trace>
  <inkml:trace contextRef="#ctx0" brushRef="#br0" timeOffset="29266.7787">19432 5292 66 0,'-5'7'11'16,"3"2"-12"-16,1 0 3 15,-3-2-1-15,0 0-32 16,0-3 8-16,-1-4 5 16,0 0 11-16,0 0 7 0,-1 0 3 15,0-3 16-15,1-1 10 16,3-1 12-16,2-1-5 16,0 2-9-16,0 1-5 15,0-3 7-15,0 4-15 16,0-2 4-16,0 2 9 15,0 0-13-15,-1 0-14 0,-3 0 3 16,2 0-3-16,-1 2 3 16,1-2 2-16,0 2-2 15,2 0 21-15,0 0 13 16,0 0-25-16,0 0-4 0,6 0-3 16,-1 4-5-16,2 4 3 15,2 4-3-15,0 2 0 16,2 0 3-16,0 2-4 15,1-2 1-15,-1 3 1 16,3-2-2-16,0 3 2 0,5 0 1 16,-4 4-5-16,4-1 5 15,1 2-1-15,1 2-4 16,-5-2 6-16,4 2-4 16,0 4 0-16,-2-1 2 15,1-1-1-15,1 4-1 16,2-3 4-16,-1 3-6 0,2-1 4 15,3 2 2-15,-1 0-7 16,0-2 6-16,0 2-1 16,2 1-3-16,-2 0 4 15,0 3-2-15,3 0-1 16,-1 4 3-16,0-3-3 0,-1 6 0 16,3-6 3-16,-4 1-4 15,2-1 3-15,-4 0 1 16,3-3-5-16,-5 2 5 15,-1 0-1-15,2 3-5 16,-3-2 6-16,3 1-2 16,-4-2 0-16,3 5 1 0,1-4-2 15,-2 2 0-15,1-3 3 16,0 3-3-16,0-2 1 16,-1 2 2-16,4-1-5 15,-2 1 4-15,1-1 1 0,0 4-5 16,2-2 5-16,-1 5-2 15,3-1-2-15,0 1 5 16,0 3-5-16,-1-2 2 16,3 2 1-16,0-1-2 15,0 1 1-15,1 0 2 0,2 1-4 16,1 2 3-16,1-1 1 16,1 4-6-16,0 1 6 15,3-2-2-15,-1 3-2 16,3 2 5-16,2-1-4 15,0 4 0-15,2-3 3 16,-1 2-3-16,-1-3 3 0,-1 4 4 16,1 1-4-16,-1 2 3 15,3 2-2-15,4 2 1 16,1 3 3-16,3-1-6 16,3 3-4-16,1 0 8 15,1 2-4-15,1 2-1 0,3 5 2 16,2 2-3-16,0 3 5 15,1-2-2-15,1 7-4 16,1-5 4-16,0-2-1 16,2 1-2-16,0 3 2 15,3 2-2-15,2 4 1 16,0 3 1-16,0 6-1 0,1-3-1 16,0 3 4-16,3 0-4 15,-3-4 1-15,2 2 1 16,-2 3-4-16,3 1 5 15,4-1 0-15,-3 0-5 0,-3-2 5 16,5 3-1-16,-4-2-4 16,4-1 6-16,0 0-4 15,-4 4-1-15,2-1 4 16,5 2-2-16,-3 2-1 16,0 0 3-16,-1 4-4 15,0 0 3-15,4 2 1 0,-4-4-6 16,1-1 7-16,-2 0-2 15,0-4-5-15,0-3 7 16,-3-3-3-16,-1-1-1 16,0-4 3-16,-3-1-3 15,3 1-1-15,1-2 5 0,-1 1-5 16,1 3 3-16,3 2 0 16,1-2-4-16,-3 2 5 15,0 0-1-15,-4-2-4 16,-1 0 5-16,-2-3-2 15,-2-4-2-15,-1-4 5 0,-5-5-5 16,0-9 3-16,-5-5 7 16,-2-9 4-16,-10-6-2 15,-2-10 0-15,-9-6-7 16,-9-8 0-16,-4-6-1 16,-10-5-4-16,-5-7 4 0,-5-6-30 15,0-5-87-15,0-14-219 16</inkml:trace>
  <inkml:trace contextRef="#ctx0" brushRef="#br0" timeOffset="35330.2312">19317 6098 119 0,'-5'-17'16'0,"2"-1"-6"15,-3 1 7-15,3 2-3 16,-1 2 0-16,-4-1-11 16,3 1 2-16,0 3-3 15,2-1 0-15,-4 0-1 16,-1 2-1-16,1 2 1 16,-2 2-2-16,4-1 2 0,0 3-2 15,-2 1 0-15,6 0 1 16,-3 2-1-16,4 0-2 15,-2 0 3-15,2 0 0 16,-1 0 0-16,-1 0 3 16,0 0-3-16,0 0 1 0,2 0 1 15,-3 0-1-15,3 0 0 16,0 2 0-16,0 0 0 16,0 0 5-16,0 1-3 15,0 1 8-15,0-1-1 16,0 1-3-16,0 1-4 15,0-1 0-15,0-1-3 0,0 3 2 16,0 1-1-16,3-2-1 16,-1 1 10-16,2 2-4 15,1 1 10-15,5 4-4 16,0-3 3-16,6 7-8 0,0-1 3 16,4 0-1-16,1 2 1 15,1 1 5-15,2-1-4 16,-2 2-4-16,4-2-1 15,-3 1-3-15,4-1 0 16,0 2 1-16,0-2-3 16,4 1 3-16,-1 1-2 0,1 1-1 15,3 1 1-15,0 1 1 16,0-2-3-16,2 3 3 16,-2-2-2-16,0 2 0 15,-4-1 2-15,3 0-3 16,-6 3 3-16,3-2-3 0,1-1 0 15,-3 2 1-15,7 0 0 16,-1-2-2-16,1 1 2 16,2 4-1-16,0-3 0 15,-2 1 0-15,2-1 0 16,-1 2 0-16,-1 0 1 0,-1 0-2 16,0-2 2-16,0 1-1 15,2-1-1-15,-2 2 2 16,3-2 0-16,0 2-2 15,-3 0 2-15,0-1 0 16,-2 3-2-16,2 0 2 0,-3-1 1 16,4 2-4-16,-1-1 4 15,2 0-2-15,1 1 0 16,0 0 2-16,3 0-4 16,2 3 4-16,2 1-2 15,0-1 0-15,4 3 2 0,1 2 1 16,2-1-3-16,-2 6 4 15,2-2-2-15,-2 2 0 16,-1 0 1-16,3 1-2 16,1-1 2-16,-1 0-1 15,5 2 0-15,0-1 0 16,0 2 0-16,0-1-3 0,-3-1 3 16,1-1 0-16,-2-3-4 15,-1-1 4-15,0-2-2 16,-5-2 0-16,0 3 1 15,1 2-2-15,-1-1 2 16,3 2 0-16,1-2-2 0,2 2 2 16,1-4-1-16,-1 3-1 15,-2-1 3-15,2-2-1 16,-2 1-3-16,-1 0 4 16,0-3-1-16,-1 2-1 15,0-2 0-15,-1 0 1 0,-2 1-1 16,-1 0 1-16,5-1-2 15,-2 1 1-15,1 5 1 16,-1-3-2-16,-2 2 2 16,0 0 0-16,2 1-3 15,-6 0 3-15,4-2 0 0,-2 0-3 16,-1 0 3-16,4 1-1 16,-5 0-1-16,1 0 2 15,-6 1-1-15,3-2 1 16,-2 0-1-16,5-2-1 15,-1 4 1-15,2-1 1 0,4 5-3 16,-2 1 3-16,2 2 0 16,1 4-2-16,1-1 2 15,1 3-1-15,-2-2-1 16,1-2 2-16,-1 2-2 16,-1 0 2-16,-6-2-1 0,3 1-1 15,0-2 1-15,3 2 1 16,1-1-3-16,1 2 3 15,1 3-1-15,2 2 0 16,1-1 1-16,-6 2-2 16,4 1 1-16,-5-6 0 0,5 3-1 15,-4 0 2-15,1-3-1 16,-1 0-1-16,-2 1 2 16,0-3-1-16,1 3 0 15,3 3 1-15,-1 2-1 16,4 3-2-16,3 1 4 15,-6 3-3-15,4-2 1 0,-3 0 1 16,-2-1-1-16,5-2-1 16,-7-5 2-16,3 3-2 15,-2 0 3-15,1-1-3 16,-1 1 0-16,1 6 2 16,4 1 0-16,-2 0-3 0,4 1 3 15,0 1-1-15,0-4 0 16,-1 1 0-16,1-1-1 15,2-1 2-15,2 3 0 16,-1-2-2-16,3 5 1 16,1 3 0-16,2 3-1 0,-1 1 2 15,3 1 0-15,0-2-2 16,-1-4 2-16,-1-3-2 16,0 2 1-16,1-3 0 15,-1-1-1-15,-2 2 2 16,0-2-1-16,-3 0-1 15,3-2 1-15,-5-2 1 0,3-4-2 16,-5-3 1-16,-2-5 1 16,-4-5-2-16,-5-3 1 15,-3-6 0-15,-6-2-1 16,-1-2 2-16,-3-1-2 0,-1 2 1 16,0-2 0-16,-3 2 0 15,1 2 1-15,-2-3-1 16,-5 0-1-16,-4 0 1 15,-3-4 1-15,-1-5-26 16,3-15-103-16</inkml:trace>
  <inkml:trace contextRef="#ctx0" brushRef="#br0" timeOffset="74455.7712">19364 5129 188 0,'9'-3'-14'0,"2"3"17"16,-2-2 0-16,-2 2 1 15,0-1 16-15,-2 1 4 16,-1 0 13-16,-1 0 7 0,-2 0-17 15,-1 0-21-15,0 0-8 16,0 5-3-16,0 2 8 16,0 6 0-16,0 0-3 15,0 5 3-15,0 2-2 16,0 4 0-16,0 1 2 0,5 0-4 16,1 4 3-16,-1-2 2 15,4 5-4-15,4-1 2 16,-1-1 2-16,5 1 0 15,2 2 8-15,1 1-7 16,3 0-5-16,4 2 6 16,-2 1-5-16,2 1 0 0,0-1 1 15,-2 1-1-15,1-1 3 16,-1 1 3-16,-4-4-1 16,1-1 0-16,-2 3-1 15,-1 1-6-15,1 3 4 16,2 1-1-16,0 4-4 0,2 2 5 15,1 2-3-15,4 2 0 16,3 3 2-16,2 3-3 16,4 0 1-16,0 3 3 15,1-4-6-15,1 0 4 16,-1-2 1-16,-1 0-5 16,-5-2 6-16,2-1-3 0,1 5-2 15,0-3 4-15,1 3-2 16,4 1 0-16,0 0 0 15,1 0 0-15,0 0 0 16,1 0 1-16,2-1-2 16,2-1 1-16,1-4 1 0,0 1-4 15,3-4 5-15,-3 2-1 16,1-2-2-16,-2 2 2 16,-4-1-2-16,-2-1 1 15,1 2 4-15,-3 0 0 16,0 6-2-16,1 0 1 0,-2 0-4 15,1 4 3-15,0 1 0 16,1 0-4-16,1 2 4 16,0 0 0-16,5-1-5 15,-3 1 5-15,5-1-1 16,-3-1-3-16,0-2 4 0,-2-1-3 16,-2 2 1-16,3-2 1 15,0 1-2-15,-2-2 3 16,-1 2-2-16,2 2-1 15,-1 0 3-15,-5-4-1 16,-1 1-3-16,-2-1 4 0,-2-2-2 16,2-3-2-16,-3-2 5 15,3 0-4-15,1 0 0 16,2-2 2-16,1 1-1 16,-3-2-1-16,5 0 3 15,-5 3-5-15,2-4 4 16,-1 3 0-16,1 2-4 0,1-1 5 15,0 0-1-15,2 0-3 16,-1 2 3-16,0-2-2 16,0 1 0-16,0-2 2 15,-4 1-1-15,5-2 0 0,0 2 2 16,-1-2-4-16,2 1 2 16,-1 1 1-16,1 2-3 15,-1-1 4-15,-3 2-3 16,3-3-1-16,-4 0 4 15,1-3-2-15,3 0-1 16,0 3 3-16,3-2-3 0,-1 0 0 16,2 4 2-16,0 2-4 15,7-3-1-15,0 6-4 16,0 1 2-16,3 0 3 16,2 3 1-16,2 0-1 15,-5 3 3-15,3 1-1 0,0-1-2 16,-2 0 4-16,-3-2-1 15,0-1 0-15,-1-4 3 16,-5 0-6-16,2-2 5 16,-3 4-2-16,2-4-2 15,0 2 4-15,3 0-1 0,-3-1-4 16,5-1 5-16,-3 2-2 16,-3 0-3-16,1 0 6 15,1 0-3-15,0 4-2 16,-2-2 5-16,1 2-6 15,0 1 5-15,-4 1-1 0,0 1-4 16,1-2 5-16,1-1-1 16,2 1-2-16,-2-1 2 15,3 0-1-15,1-1-4 16,0 2-2-16,-6-3-4 16,2 2 2-16,-1-1 7 0,-1-2-1 15,-1-1 2-15,-2-4 0 16,-2-4-2-16,2 1 4 15,-5-6-1-15,0-3-3 16,-2 2 3-16,-1-4 0 16,-3 0-3-16,1-3 5 0,-2 2-4 15,-1-3 2-15,-2-2 1 16,-1-5 2-16,-4-1 5 16,-4-2 0-16,-1-2-8 15,-2-2 2-15,-5-3-1 16,0 0-4-16,-6-4 4 15,4 2-2-15,-5 4-2 0,0-4 3 16,0-2-22-16,0-3-134 16</inkml:trace>
  <inkml:trace contextRef="#ctx0" brushRef="#br0" timeOffset="78268.4452">19568 7431 190 0,'5'-7'5'0,"-2"1"-2"16,3 1-3-16,-3-2 2 0,2 2 2 16,2-5-3-16,-1 3 3 15,0-2 21-15,-1 1 1 16,0-2 3-16,0 0 7 16,-3-3-26-16,2 3-1 15,0-5-6-15,-1 3-4 16,3 0 4-16,1-3-3 0,0 2 1 15,4 3 2-15,1-2-3 16,5 1 1-16,-3 0 2 16,6 2-2-16,-3 0 6 15,7 2 2-15,-2 0-8 16,3 1 1-16,-1 1-7 0,3 2-17 16,0 1 5-16,2 2 9 15,0 0 2-15,2 0 6 16,1 0 0-16,2 0 0 15,0 0 2-15,2 0-3 16,4 5 2-16,-3 4 3 0,3 0-5 16,3 2 3-16,-2 1 0 15,2-1-5-15,-1 5 5 16,1-3-2-16,-3 1-1 16,2 2 3-16,-2-2-2 15,-1 0 2-15,-3 1 0 16,2-3-1-16,-2 1 10 0,0-1 10 15,-2 2-15-15,1 2-4 16,1 4-1-16,-1 3-2 16,-1 6 2-16,-2 3-2 15,1 4-3-15,-1 4 4 16,-3 3-10-16,0 4 5 0,1-1-4 16,-1 1-6-16,0 1 9 15,-3 0-7-15,1-2 14 16,-4 0 1-16,-2-5 5 15,-4 1-9-15,0-7 3 16,-7-1 2-16,0 0-3 16,-3 0 2-16,-4-2 0 0,-1 2-2 15,-2 2 1-15,0-1-1 16,0-1 0-16,-2 2 2 16,-3-4-4-16,-3-2 2 15,1 0 2-15,-2-1-4 0,1 0 4 16,-6 1-2-16,2 0-3 15,-3 1 6-15,0-1-5 16,-5-1 4-16,-2 3-2 16,1 0-2-16,-3 2 2 15,1-1 2-15,-1 2-4 0,0-1 2 16,2-3 3-16,-5 0-7 16,2-2 7-16,-2-1-3 15,-2-3-2-15,-4 1 4 16,1-2-2-16,-2-3-2 15,0-1 4-15,-2-2-2 16,1-1-2-16,-1 0 4 0,-3-4-4 16,2 2 4-16,-1-3-1 15,1-2-2-15,-5-2 2 16,1-1 0-16,-2-6-3 16,1-1 5-16,3 0-3 15,0 0-1-15,-1-8 3 0,-1-4-2 16,2-1 0-16,-3-2 2 15,2-2-3-15,-2-2 2 16,1-3 1-16,0-1-4 16,1 0 4-16,2-5-1 15,0-1-4-15,2 0 5 0,2-1-1 16,2-2-2-16,3 0 3 16,3-2-2-16,6 2-1 15,-1-4 3-15,5 1-2 16,2-3 1-16,2-1 4 15,-1 0-4-15,2-1 7 0,2-1 0 16,2-4-2-16,-2 3 1 16,4-1-2-16,-1-2 5 15,5 1-1-15,1 1-5 16,0 0 3-16,0 0 2 16,8-3-4-16,3-1 3 15,0 1-1-15,3-2-4 0,3 1 4 16,0-2-2-16,3 1-6 15,-1 3 3-15,3 2-1 16,4 0-3-16,1 3 5 16,3 0-4-16,1 5 1 15,3 2 1-15,0 5-2 0,3 3 2 16,3 5-1-16,3 8-6 16,2 6-13-16,7 6-44 15,5 0-36-15</inkml:trace>
  <inkml:trace contextRef="#ctx0" brushRef="#br0" timeOffset="81238.1146">21550 7645 172 0,'12'11'20'0,"3"-3"-14"0,-1 2-6 15,2 0 10-15,0 1 16 16,-1 0-13-16,1-3 1 16,0 2 6-16,-2 0-8 15,4 1 4-15,0-2-10 0,4 7 5 16,1-2-6-16,4 4-1 15,4 0 0-15,-1 1 0 16,4 0-1-16,2 1 2 16,-2 2 7-16,0-2-4 15,2 2-3-15,-2-2-3 0,0 1-1 16,1 4 1-16,-1 2-2 16,5-2 0-16,4 4 3 15,2 1-5-15,8 4 4 16,0 2-2-16,4 3-2 15,5 4 4-15,-1 3-1 0,3 1-4 16,-3 1 5-16,0-1-2 16,-1 2-2-16,-3-4 4 15,1 1-4-15,-2-2 4 16,0 5-1-16,4 2-4 16,1-1 3-16,0 4 0 0,0 1-1 15,0-1 0-15,-4 0 3 16,-4-3-5-16,-7-1 4 15,-2-4-1-15,-5-1-3 16,-5-1 3-16,-4-1-4 16,1 0-4-16,0 3-9 0,1 1 12 15,4 0-10-15,2 3 8 16,-2-1-5-16,3 2 4 16,-3 2-1-16,1 0-5 15,0 4 4-15,-1 0 12 16,-2 2-2-16,0 2 1 15,2-2-1-15,-4 3-1 0,5-1 2 16,-2 0 1-16,1-1-1 16,0 1 3-16,-2-1 1 15,0 0 1-15,-4-1 2 16,3 3-2-16,-1-1 1 16,-3-2-2-16,-2 1-3 15,0-3 2-15,-4-6 0 0,-2-1-1 16,-4-6 1-16,-5 0 0 15,-2-7 0-15,-5-3-2 16,-2-4-2-16,-3-5 1 16,0-1-1-16,-5-7-2 15,-8 1 3-15,1-2 0 0,-3-3-3 16,-4-1 2-16,-1-3 0 16,-4-2-2-16,2-1 2 15,-2-4-3-15,0-1 1 16,-3-1 3-16,0 0-2 15,2 0 1-15,-3-3 1 0,-4-3-2 16,1-3 2-16,-4 1 0 16,1-5-2-16,-5 1 2 15,2-5 2-15,-5 1-4 16,1-1 2-16,-2-5 0 16,-4-1 0-16,1-4 0 0,-5-3-1 15,0 0 0-15,0-3 2 16,-1 3-2-16,1-2 1 15,3 2-1-15,1 1-1 16,-1 1 2-16,-3-1 0 16,-1-1-3-16,4-4 4 0,-6-2-2 15,-4-3-1-15,4-2 2 16,-4-5-1-16,-3 0 0 16,-2-3 0-16,-1-1 0 15,1 0-1-15,1 0 2 16,0 0-3-16,6-3 2 0,-2 0-3 15,4 1 0-15,2 0 3 16,0-4-2-16,4 5 1 16,-3-4 1-16,1-1 0 15,0-1-1-15,-1 2 2 16,3-2-2-16,-1-4 1 0,3 2 1 16,-1-3-3-16,2-2 3 15,0 0 0-15,4-2-3 16,0-1 4-16,-1-3-2 15,1 3-1-15,0-3 3 16,-3-2-2-16,-2-1-1 0,-4-6 2 16,-3-2 1-16,2 1-2 15,-2-4 1-15,3 6-4 16,4-3 3-16,6 8 2 16,2 2-4-16,6 5 4 15,3 0-1-15,8 3-4 16,1 6 5-16,8 2-1 0,2 4-1 15,5 3 1-15,5 7-1 16,0 5 2-16,2 4-1 16,11 7-2-16,2 1 1 15,7 12 0-15,5 2-10 16,9 6-54-16,7 4-184 0</inkml:trace>
  <inkml:trace contextRef="#ctx0" brushRef="#br0" timeOffset="104285.38">11257 12801 444 0,'-6'0'39'0,"1"0"-25"16,0 0-2-16,1 0 2 15,-5-1-6-15,3-3-7 16,-1-1-1-16,0-1 2 15,2-1-1-15,0 0-2 0,0 0 3 16,4-2-1-16,1-2-3 16,0 0 0-16,8-1-3 15,5 0-3-15,6-1 2 16,3 2 2-16,5 1 2 16,6 2 0-16,-1 3 1 15,-1 5-1-15,-3 0 5 0,-2 2-2 16,-4 9 0-16,-7 3-1 15,-3 4 0-15,-5 3 1 16,-4 4-1-16,-3 0 1 16,0 2 1-16,-5 3-1 15,-12-1 0-15,0 2-1 16,-7-3 0-16,-1-1 1 0,-4-4 1 16,-1-2-2-16,-1-1 1 15,0-7-1-15,3-3 1 16,5-1 1-16,6-5 0 15,4-1 1-15,5-3 3 16,4 0 11-16,2 0 12 0,2-2 2 16,0-7-65-16,12-5 69 15,2 0-34-15,6-6-4 16,9-1-1-16,3-2-10 16,5-2 3-16,3 0 7 15,2 0 3-15,2 0-2 0,-7 0 4 16,1 3-2-16,-8 1 1 15,-2 5-1-15,-8 0 0 16,-8 1 2-16,-2 3 0 16,-5 0 0-16,-2 4 0 15,-3-1 0-15,0 2-2 16,0 2-1-16,-5 3 0 0,-8 2-4 16,-1 0-2-16,-4 2 2 15,-3 10 3-15,-5 6 2 16,-2 7 0-16,2 2 0 15,-1 3 2-15,2 4-2 16,2 0 2-16,3 0 0 0,5-3-2 16,5-1 3-16,5-2-1 15,3-3-2-15,2-5 5 16,3 0-3-16,14-5 1 16,0 0 2-16,9-6-4 15,6-1-11-15,4-2-10 0,5-4-30 16,2-2-82-16,0 0-158 15</inkml:trace>
  <inkml:trace contextRef="#ctx0" brushRef="#br0" timeOffset="104551.0208">11885 13053 391 0,'2'0'64'16,"-2"0"-24"-16,0 0-13 16,0 0-4-16,0 0-4 15,0 0-16-15,0 4-8 16,0 8-5-16,-5 6 8 0,3 7-2 16,-1 9 4-16,-1 3 4 15,0 8-2-15,0 1 3 16,-1 2-1-16,3-9-16 15,-1-17-75-15</inkml:trace>
  <inkml:trace contextRef="#ctx0" brushRef="#br0" timeOffset="107332.866">9023 12693 210 0,'-9'-9'36'0,"-2"0"5"15,2 0-7-15,-1 0-5 0,0 2-7 16,1-4 0-16,2 4-5 16,0 0-4-16,-1-1 3 15,5 3-9-15,1-2-3 16,-1 5 3-16,3 0-5 15,-2 1 0-15,2 1-2 16,0 0-9-16,0 1 6 0,0 7 2 16,5 4 0-16,0 4 2 15,5 4 0-15,-3 5-2 16,3 2 2-16,4 5-2 16,1 4 1-16,5 1 0 15,4 2-2-15,2-2 3 0,5-2-2 16,2-7-3-16,3-1 4 15,1-6 1-15,2-5-2 16,-1-5 3-16,0-4-5 16,-2-3 4-16,-4-4-3 15,-3 0 4-15,-2-4-2 0,-6-9 0 16,-1-2 0-16,0-5 0 16,-6-3-6-16,3-6 3 15,-7 1 2-15,2-2 1 16,-4 1-2-16,-3-2 3 15,-3 5 4-15,-2 1-4 16,0 5 7-16,0 1 2 0,-5 4-4 16,-5 3-3-16,2 3-4 15,-1 3 1-15,0 5 0 16,1 1-1-16,1 0-2 16,2 9 1-16,2 9 0 15,1 3 1-15,2 5 1 0,0 3-2 16,0 9 4-16,0-1-4 15,5 6 2-15,-3 0 2 16,3 7-2-16,-1-1 0 16,1 4 1-16,-1 4-1 15,1 1 2-15,1 1 0 0,-3 1 0 16,-1 2-1-16,-2-6 0 16,0 1-1-16,0 0 2 15,-9-1-1-15,-4-3-1 16,-1 1 2-16,-4-4-2 15,-1-6 0-15,-5 1 1 0,-3-6-1 16,-4-1 1-16,-1-6 1 16,-7-4-2-16,-1-3 1 15,-1-3 2-15,-2-8-4 16,1-1 3-16,1-10-1 16,2-3-2-16,3 0 3 0,1-7 0 15,3-11-2-15,1-2 2 16,5-4-1-16,3-5 1 15,3-3 0-15,6-2-3 16,4-5 4-16,8-2-4 16,2-7-1-16,10-1 6 0,11-4-3 15,11-2-2-15,12-2 4 16,12 3-3-16,10 3-2 16,9-2 4-16,15 6-1 15,12 2 4-15,8 3-2 16,8 5-2-16,10 5-1 15,1 6-1-15,-3 2-19 0,-13 3-27 16,-13-2-91-16</inkml:trace>
  <inkml:trace contextRef="#ctx0" brushRef="#br0" timeOffset="109051.6458">9907 12923 323 0,'0'0'121'0,"1"0"-101"16,-1 0-10-16,4-2-6 15,-1-2 8-15,4 1-3 16,5-4-11-16,2 1 4 16,4-2-1-16,6 0-1 15,3-2 1-15,6-1 1 0,1 2-3 16,1 0 4-16,-5 2-3 16,-4 1-1-16,-7 5 2 15,-9 1-1-15,-4 0-3 16,-6 3-21-16,0 7-24 15,0-2-19-15,-6 1-113 0</inkml:trace>
  <inkml:trace contextRef="#ctx0" brushRef="#br0" timeOffset="109301.6181">9917 13097 33 0,'-3'13'312'0,"3"-4"-310"15,0-2 8-15,5 0-2 16,3 0 26-16,6-3-14 16,0-2-1-16,6-2 6 0,5 0-10 15,2 0-4-15,7-2-5 16,7-3-6-16,3-1 1 16,7 1 0-16,1 3-11 15,0 0-15-15,-3 2 6 16,-8 0 9-16,-11 2-5 0,-11 5-42 15,-12-3-83-15</inkml:trace>
  <inkml:trace contextRef="#ctx0" brushRef="#br0" timeOffset="111254.8413">10735 12896 357 0,'0'0'29'0,"0"0"-25"16,0 2-3-16,0-2-4 15,1 0-25-15,3 0-12 16,-1 0 40-16,2 0 3 16,2 0-1-16,-1 0-2 15,3 0 3-15,-2-2 2 0,0-4-2 16,2 1 4-16,-1-2 3 16,1-6 1-16,-4 3 0 15,2 0-6-15,1-7 1 16,0 3 4-16,1-2-1 15,-4 0-1-15,3 0 4 0,-1 0-10 16,-5-1 2-16,-2 0 2 16,0-1-2-16,-4 2-4 15,-9-2-1-15,-2 2 2 16,-4 2-1-16,2 1-1 16,-3 3-1-16,1 2 2 15,2 3-1-15,0 1 1 0,0 4 0 16,0 0-3-16,2 6 3 15,-4 3-1-15,4 5-1 16,-5 2 2-16,3 2-1 16,1 3 1-16,-2 2 0 15,4 3-1-15,4 0 1 0,0 3 0 16,5 1-2-16,1 4 4 16,4-2 1-16,0 0-2 15,7-2 3-15,2 1-1 16,2-4-3-16,1-4 2 15,2-4-2-15,-4-2 1 0,0-5 0 16,0-3-1-16,-1-4 1 16,-2 1 0-16,1-6-1 15,2 0 11-15,-1-4 8 16,0-4-10-16,2-7-1 16,-1-1-5-16,3-3-3 15,-2-1 1-15,3-2-1 0,-4-1 2 16,-2-2-2-16,-1 3-2 15,0 0 6-15,-2-2-4 16,2 5 1-16,-2-1 0 16,-3 4-1-16,-1 0-1 15,3 3 10-15,-3 5 3 0,-1 0-9 16,2 3 1-16,-2 1-4 16,0 2-1-16,0 2 1 15,0 0-10-15,0 9-14 16,0 6 19-16,0 6 4 15,2 6 2-15,0 5 0 0,-1 4-3 16,7 1 3-16,-1 5 0 16,5-2-1-16,3-2 2 15,4-4 0-15,7-1-2 16,11-9 0-16,14-10-5 16,13-14-144-16</inkml:trace>
  <inkml:trace contextRef="#ctx0" brushRef="#br0" timeOffset="112051.7306">12428 12841 107 0,'-3'0'164'0,"1"0"-129"16,-1 0-16-16,1 0 1 16,-1-2-17-16,-1 0-2 15,3 0 1-15,-1 0 10 16,2 1-3-16,-2 1 3 16,2-2 10-16,0 2-13 0,4 0-9 15,6 0 0-15,7 0-4 16,4 0 2-16,7 0 2 15,7 0-2-15,3 2 4 16,4-1 3-16,7 1 4 16,-1 2 7-16,3-2 0 0,-5 2-3 15,0-1-2-15,-6 0-9 16,-7-1-1-16,-4 0 0 16,-4 0-4-16,-7-1-9 15,-4-1-26-15,-7-1-79 16,-3-8-103-16</inkml:trace>
  <inkml:trace contextRef="#ctx0" brushRef="#br0" timeOffset="112364.356">12776 12589 253 0,'2'12'83'16,"-1"-1"-87"-16,-1 4 3 16,0 6 2-16,0 4 0 15,0 3-2-15,0 6 3 16,0 4-3-16,-3 6 3 0,-1 3 5 15,1 4 27-15,0 1-23 16,0 2 1-16,1-1-5 16,2 1-2-16,0 0-2 15,0-6-3-15,11-4 4 16,3-14-50-16</inkml:trace>
  <inkml:trace contextRef="#ctx0" brushRef="#br0" timeOffset="114286.2034">13606 12309 406 0,'0'0'38'0,"0"0"-26"15,0 0-12-15,0 2 2 0,0 1-7 16,0 1 1-16,0 1 4 16,0 4-1-16,0-2 2 15,0 4-1-15,0 0-1 16,0 0 2-16,0 3 0 15,0 2-2-15,0 1 3 0,0 7-1 16,-4 0-1-16,2 5 1 16,2 4-1-16,0 2 0 15,0 2 2-15,0 3-4 16,6 1 4-16,1 2-1 16,0 3-2-16,2 0 1 15,-4 2 1-15,1 1-2 0,-5-3 3 16,-1 1 1-16,0-4 0 15,0-3 5-15,-1 0 4 16,-3-6-9-16,1-2 4 16,-1-4-3-16,0-2 0 15,2-4 0-15,0-4-1 0,1-4 0 16,-1-4-2-16,2-3-1 16,-4-4 3-16,4-1 0 15,0-2 1-15,-1 0 19 16,-1 0 14-16,-2-4-9 15,1-3-15-15,-2-4-13 16,-3-1 2-16,3-1 0 0,-2-1-4 16,3 0 4-16,1 0-2 15,1-1-3-15,0-1 1 16,2-3-1-16,0 1-5 16,0-5 3-16,2 1 0 15,3-2 5-15,0 1 1 0,2-4-2 16,0-1 1-16,3 4 1 15,0-5-3-15,1 0 2 16,4 3 1-16,-1-1-5 16,2 0 4-16,4 4 0 15,1 0-3-15,3 3 4 0,-1 4-8 16,0 4-3-16,2 3 9 16,-1 0 0-16,3 5 0 15,-4 3-4-15,5 1-7 16,-4 0 0-16,-1 3 3 15,4 8 4-15,-1 1 5 0,-3 4 2 16,2 4-4-16,-2 3 2 16,3 2 1-16,-1 5-3 15,-8 1 3-15,3-1-2 16,-6 1-1-16,1 1 3 16,-6 0-2-16,-4 1 0 0,0 0 1 15,-5 4-2-15,0 0 4 16,0 3-2-16,-8-3-2 15,-3 3 4-15,-5-6-2 16,-4-3 1-16,-5-2-1 16,-9-8 2-16,-3-3 0 0,-12-3 0 15,-7-7 0-15,-5-1-1 16,-11-7 1-16,1 0-2 16,-9 0 1-16,4-8 0 15,3-7-3-15,14-12-13 16,20-14-85-16</inkml:trace>
  <inkml:trace contextRef="#ctx0" brushRef="#br0" timeOffset="120458.6082">8042 14856 471 0,'4'0'7'0,"-4"-4"-2"15,0 4-4-15,0 0-2 16,0 12 0-16,0 3 1 15,0 4 0-15,0 7-2 16,0 4-12-16,8 6 4 16,0 3 4-16,5 2-3 15,3 2 4-15,3 0 0 0,3-2 3 16,3-7 2-16,2-4-2 16,2-8 0-16,2-6 2 15,-4-6 1-15,1-4 4 16,-1-5 2-16,0-1-3 15,3-1 0-15,3-10-2 0,1-5-1 16,8-4-3-16,-3-3-12 16,0-4 7-16,-3 0 8 15,-4-1-1-15,-3-1 10 16,-6 3 2-16,-4-1-3 16,-2 4-5-16,-2 3-2 0,-6 4 0 15,1 2-1-15,-2 4-2 16,-1 4 1-16,-3 4 0 15,3 2-3-15,-4 2-4 16,0 10 4-16,2 6 1 16,-5 7 3-16,0 9 2 15,0 1-3-15,0 12 2 0,0 5-2 16,0 6 1-16,0 8 0 16,0 6-1-16,0 3 3 15,0 1 1-15,5 3 1 16,-1 2 1-16,-1-1-2 0,1 0 1 15,-4 4 4-15,1 0-3 16,-1-1-3-16,0-1 1 16,-7-3-4-16,2-6 1 15,-2-6 0-15,-2-7-1 16,-4-10 0-16,-2-8 3 16,-2-8-3-16,-8-5 2 0,-4-8 0 15,-5-6-1-15,-7-8 3 16,-6-7 0-16,-7 0 1 15,-1-9-2-15,1-9-4 16,1-7-3-16,7-4 5 16,2-3 0-16,9-3 1 0,6-7 0 15,9-4 2-15,4-2 10 16,11-8 3-16,5-2-3 16,0-8-3-16,16 0-5 15,11 0-6-15,8 1 1 16,16 9-3-16,10 3-11 0,4 7-2 15,8 11-4-15,1 6 5 16,-4 8-12-16,-2 7-22 16,-4 1-24-16,-4-1-166 15</inkml:trace>
  <inkml:trace contextRef="#ctx0" brushRef="#br0" timeOffset="120771.0344">9500 15363 510 0,'11'-13'15'0,"-2"2"-12"16,4 3-3-16,-1 2 0 16,4 2 0-16,6 4-7 15,3 0 2-15,7 0-3 0,4 10-15 16,3-2-9-16,2 5 16 16,-2 1-11-16,-3 1-9 15,-8 1-20-15,-4-2-56 16</inkml:trace>
  <inkml:trace contextRef="#ctx0" brushRef="#br0" timeOffset="121021.0028">9477 15786 467 0,'14'0'53'16,"1"0"-45"-16,-1 0-7 16,6 0-2-16,1 0 2 15,10 0-2-15,9 0-2 0,11 3-5 16,9 1-5-16,9-1-29 16,6 3 0-16,2 1-18 15,-2-4-33-15,-3-1-69 16</inkml:trace>
  <inkml:trace contextRef="#ctx0" brushRef="#br0" timeOffset="121786.5714">11063 15736 432 0,'5'-11'35'0,"-2"-3"-29"16,2 2 13-16,-5 0 6 15,1 0-19-15,3-1-4 0,-2-2-2 16,-1-1 0-16,3-4 0 16,-2 0-7-16,-2-1-2 15,0 1 3-15,0-1-6 16,-6 1-6-16,-9 2 8 0,-5 2 4 16,-7 0 1-16,-7 6 2 15,-7 4 3-15,0 4 0 16,-1 2-3-16,-6 4 5 15,6 10-2-15,3 11-4 16,0 7 4-16,5 4-2 16,5 3 0-16,7 2 1 0,7 0-1 15,4-3-1-15,11-3 1 16,0-1-1-16,18-3 3 16,2-6 1-16,5-4 1 15,2-5 4-15,-1-7 7 16,5-4 1-16,-2-5 2 0,-2 0-8 15,1-7-1-15,-2-11 18 16,-3-1-16-16,-2-6-7 16,-1-6 1-16,-1 1-3 15,-5-2-2-15,1 0 3 16,-3 1-5-16,0 1-13 16,-2 3 17-16,-2 4-1 0,-1 3 1 15,-3 8 0-15,0 1-1 16,-2 8 2-16,0 3 0 15,-2 9-7-15,0 8-5 16,0 10 14-16,0 6-3 16,3 6 0-16,2 0 0 0,6 2 1 15,5 2 0-15,8-1-3 16,2-4 3-16,6-2 1 16,8-8-3-16,1-8-27 15,5-13-66-15,0-8-233 16</inkml:trace>
  <inkml:trace contextRef="#ctx0" brushRef="#br0" timeOffset="122692.7644">11688 15531 533 0,'-6'-15'20'15,"1"-1"-18"-15,1 5-11 16,1 1-6-16,1 3-24 15,2 0 16-15,0-1 11 0,5 1-16 16,10 2-21-16,1 1 28 16,4 1 21-16,4 3 1 15,3 0 2-15,-3 0 2 16,1 7 2-16,-3 2 2 16,-1 9-4-16,-3 3 2 15,-4 4 1-15,-1 2-4 0,-2 3 1 16,-6 2 2-16,0 4-6 15,-5 0 1-15,0-1-1 16,0 1 0-16,-7 0 3 16,-3 1-4-16,-1-5 0 15,0-3 0-15,-1-6 0 0,3-4 0 16,-1-8 2-16,5-2-1 16,0-5 6-16,3-3-4 15,2-1 3-15,0 0 29 16,0-8 12-16,5-7-37 15,6 1-9-15,2-7-3 0,3-3 1 16,2-1-1-16,4-1-8 16,-1-3 6-16,2 1 2 15,1-1-3-15,-1-3 1 16,0 0 4-16,-1 0-1 16,-4-4 1-16,-2 2 1 0,-4-1-2 15,-2 3 3-15,-5 3-1 16,-3 6 3-16,-2 3 0 15,0 6 10-15,0 5-2 16,-9 4-9-16,-1 5-3 16,-2 1-1-16,-3 17-1 15,-4 11-2-15,1 6 3 16,0 8 0-16,5 2 0 0,3 5 1 16,8 0-2-16,2-4 0 15,5 2 1-15,14-3 0 16,8 0-4-16,3-5-20 15,6-2-21-15,3-8-6 0,-1-9-29 16,2-8-132-16</inkml:trace>
  <inkml:trace contextRef="#ctx0" brushRef="#br0" timeOffset="122942.7502">12433 15887 495 0,'5'2'70'16,"-3"-2"-53"-16,3 5-20 0,-5 10-2 15,0 6 1-15,0 8 3 16,0 8 1-16,0 6-1 16,0 5 1-16,0 5 2 15,-3 1-5-15,3 2 2 16,0-5-21-16,0-3-13 0,0-5-12 15,3-11-3-15,1-16-51 16,7-12-200-16</inkml:trace>
  <inkml:trace contextRef="#ctx0" brushRef="#br0" timeOffset="123239.5882">12810 15461 586 0,'10'-16'8'0,"0"0"-7"16,1 5-2-16,-5 4 2 16,6 3-1-16,5 2-3 15,3 2-2-15,9 0-7 0,9 4 2 16,6 3 0-16,8 2 4 15,3 0 3-15,0-2 3 16,0 1-2-16,-6-3-5 16,-10-4-9-16,-5-1-4 15,-10 0-13-15,-7-8-17 16,-10-12-87-16</inkml:trace>
  <inkml:trace contextRef="#ctx0" brushRef="#br0" timeOffset="123427.1244">13162 15184 442 0,'-7'11'54'0,"1"5"-54"15,1 11-3-15,-2 10 5 16,-1 9 4-16,3 16-3 16,3 2-3-16,1 7 1 15,1 4-1-15,0 2 0 0,6 2 1 16,9-5-2-16,6-1-33 15,6-14-35-15,2-14-63 16</inkml:trace>
  <inkml:trace contextRef="#ctx0" brushRef="#br0" timeOffset="124083.6978">13896 14829 562 0,'17'-14'6'0,"-7"-3"-3"16,-5 6-1-16,-1 6-3 15,-4 5 3-15,0 10-13 0,-9 13-23 16,2 6 34-16,-1 10 1 15,0 11-2-15,4 7 2 16,2 4-6-16,2 4-30 16,0 2 11-16,2-3 7 15,2-7 6-15,-1-9 5 0,2-7 5 16,-4-11 1-16,-1-6 1 16,0-8-3-16,0-4 3 15,0-3 0-15,0-4-1 16,2 1 1-16,-2-4-1 15,2-2 4-15,1 0 24 0,2-9 22 16,1-4-31-16,2-5-18 16,5-3-1-16,0 0 2 15,2 1-1-15,4 0-2 16,-1 4 2-16,4 4-2 16,3 3 0-16,0 5 1 0,2 4-3 15,1 2 1-15,-1 11 1 16,-1 6-1-16,-3 8 0 15,-4 3 2-15,-2 0-1 16,-6 6-1-16,-1-5 4 16,-6-3-4-16,-4-5 4 0,0-3-4 15,-9-6 2-15,-9-3 5 16,-7-4-5-16,-7-3 3 16,-6-2 4-16,-5-2-4 15,0 0 0-15,-1-8 0 16,5 1-3-16,1-2 0 15,10 2-2-15,4-2-8 0,14-3-12 16,10-5-40-16,14-4-151 16</inkml:trace>
  <inkml:trace contextRef="#ctx0" brushRef="#br0" timeOffset="124755.6198">14692 15455 479 0,'0'0'82'0,"0"-5"-63"0,0-6-18 16,0-1 2-16,-4 0-3 16,-3-1-7-16,2-1 7 15,1 1 1-15,4 1-2 16,0-4 1-16,4 3-14 0,10-1-14 15,6 3-18-15,7 4 40 16,1 4-4-16,7 3 5 16,1 3 1-16,1 11 2 15,-1 9 2-15,-2 4 0 16,-7 6-2-16,-5 2 4 0,-8 1-5 16,-9-1 6-16,-5-1 0 15,-3-1-1-15,-15-6 2 16,-7-4-4-16,-4-4 0 15,-3-3 1-15,-1-1-2 16,5-6-1-16,1-4-1 0,7-4 0 16,6-1-2-16,7 0-1 15,5-6 5-15,2-5 6 16,0-5 4-16,12-4-4 16,3-5 8-16,1-2-10 15,4-1-2-15,1-4 1 0,0-2 14 16,3 3-6-16,0-1-8 15,-2 4-2-15,2-3 0 16,1 3 2-16,-3 1-4 16,-5 5 3-16,0 1 0 15,-5 5-2-15,-5 2 2 16,-2 2 10-16,-5 2 18 16,0 5-11-16,-3 0-15 0,-8 5-3 15,-6 5-1-15,-1 15-5 16,-1 10 2-16,0 9 3 15,3 15-1-15,7 5 2 16,7 7 1-16,2 4-3 0,22 1 1 16,10 0 0-16,9-1-11 15,8-2-14-15,4-10-31 16,1-9-41-16,-1-16-131 16</inkml:trace>
  <inkml:trace contextRef="#ctx0" brushRef="#br0" timeOffset="125240.0804">15430 16008 130 0,'0'3'400'0,"3"-3"-377"16,-3-6-20-16,0-3-3 15,2 0 1-15,-2-3-9 16,3-4-3-16,5-2 10 0,3 0-11 16,9 0-6-16,6 0-22 15,9 4 31-15,4 5 6 16,4 6 0-16,-1 3 0 16,2 0 3-16,-6 14 0 15,-2 5 0-15,-8 3 0 0,-6 1-1 16,-10 6 1-16,-4-1 1 15,-8 1-1-15,-1 2 0 16,-16 0 2-16,-5 0 0 16,-5 1 1-16,-1-1-2 0,-1 1-1 15,2-5 1-15,4-2 1 16,4-6-2-16,9-6 2 16,3-2-2-16,5-6-3 15,2-5 7-15,7 0 19 16,13 0 44-16,14-1-13 15,11-6-41-15,16-3-11 0,13-1-1 16,6 0-3-16,8 1-13 16,2 2-16-16,0-5-9 15,-2-1-26-15,-13-12-25 16,-8-3-130-16</inkml:trace>
  <inkml:trace contextRef="#ctx0" brushRef="#br0" timeOffset="125521.4853">16387 15500 510 0,'10'-7'51'15,"2"-5"-42"-15,2 1-8 16,2 2-1-16,5 3-2 0,6 3-5 15,12 1-18-15,5 2 4 16,12 0-2-16,8 2-8 16,10 3-1-16,3 3 16 15,-2 0 7-15,0-2-2 16,-9-1 8-16,-10-3-4 0,-15-2-47 16,-6-4-105-16</inkml:trace>
  <inkml:trace contextRef="#ctx0" brushRef="#br0" timeOffset="125755.7917">16811 15097 503 0,'-5'14'84'0,"1"2"-86"0,-2 9-6 15,-3 12 6-15,1 12 2 16,-7 8 0-16,4 11 0 16,3 3 1-16,4 6-2 15,2-2-2-15,2 1-13 16,6-2-17-16,9-6-26 0,11-11-9 16,1-11-91-16</inkml:trace>
  <inkml:trace contextRef="#ctx0" brushRef="#br0" timeOffset="126146.4393">18272 15339 499 0,'-2'-10'6'16,"-13"-3"-4"-16,-9 10-16 0,-8 3 13 16,-9 0 0-16,-6 18 0 15,-2 7-1-15,-1 7 1 16,1 7-1-16,5 7 0 15,8 1 1-15,7-1-1 0,11-1 0 16,9-4 1-16,9-4 0 16,4-4 4-16,19-3 2 15,10-2 11-15,13-3 4 16,15-1-7-16,16-5-4 16,19-3-6-16,14-4-4 15,17-4-27-15,4-8-79 0</inkml:trace>
  <inkml:trace contextRef="#ctx0" brushRef="#br0" timeOffset="128849.7089">7881 17088 536 0,'-4'-11'27'0,"3"-1"-14"15,-5 1-8-15,2 4-1 16,-1 1-4-16,-4 1-7 16,2 4-1-16,2-1-7 15,-1 2-2-15,2 0-1 0,4 2 4 16,0 10 5-16,0 2 9 16,0 9-2-16,7 1 3 15,3 4-1-15,0 3-1 16,1-1 1-16,4 3 0 15,-1-1 0-15,6 3 1 16,1-3-1-16,3 1-1 0,4-3 3 16,2-5 0-16,5-1-1 15,-1-7 1-15,2-9-1 16,0-5 0-16,0-3 1 16,3-7-2-16,-1-13 2 0,-2-5 1 15,-5-6-4-15,-4-7 3 16,-2-1-2-16,-11-3 2 15,-2 2 0-15,-4-1-1 16,-3 5 2-16,-3 4 2 16,-2 7 3-16,2 4 4 15,-2 8 2-15,0 4-9 0,0 9 0 16,0 2-7-16,0 18-8 16,-4 8 10-16,-1 10 1 15,-6 11-2-15,4 16 0 16,0 10 2-16,1 10-3 15,5 12 4-15,-1 11-3 0,2 3 1 16,0 4 1-16,0-2-2 16,0-4 1-16,-8-5 2 15,-2-8-4-15,-7-7 3 16,-2-10 1-16,-3-9-3 16,-5-14 2-16,-4-11-1 15,1-11 0-15,-2-13 3 0,-4-14 1 16,4-7 8-16,-2-12-2 15,1-20-4-15,6-13-2 16,2-16-2-16,8-11-3 16,3-13 2-16,7-5-1 15,4-7-3-15,3-1 0 0,7 4-6 16,17 2 3-16,10 10-1 16,18 7 4-16,12 8-1 15,17 9 2-15,15 13 0 16,11 3 0-16,4 13 1 15,-1 5 0-15,-2 10 0 16,-6 6 2-16,-5 6-10 0,-9 2-30 16,-5 0-47-16,-8 0-149 15</inkml:trace>
  <inkml:trace contextRef="#ctx0" brushRef="#br0" timeOffset="129130.8809">9529 17241 529 0,'0'-4'16'0,"0"-6"3"15,0 3-14-15,0-1 2 16,0 4-5-16,13 0-4 0,6 2 1 15,10-2-4-15,9 4-1 16,10 0 1-16,5 0 2 16,2 2 0-16,-1 6-2 15,-4 1-8-15,-4 3-19 16,-7 2-16-16,-10-2-50 0,-12 0-113 16</inkml:trace>
  <inkml:trace contextRef="#ctx0" brushRef="#br0" timeOffset="129349.6145">9617 17612 519 0,'11'0'84'0,"1"0"-60"15,5-7-24-15,7 3 0 16,7 2-2-16,13 2 1 0,10 0-1 15,9 0-6-15,12 4-14 16,6-1-11-16,9 2-11 16,1-5-13-16,4 0-40 15,-1-17-161-15</inkml:trace>
  <inkml:trace contextRef="#ctx0" brushRef="#br0" timeOffset="137131.9594">10857 17298 120 0,'0'-6'23'15,"0"1"-20"-15,0 0-1 0,0 0-2 16,0 1 0-16,-5 1-12 16,3-1-25-16,1 0-7 15</inkml:trace>
  <inkml:trace contextRef="#ctx0" brushRef="#br0" timeOffset="138304.3932">10879 17214 198 0,'0'0'52'0,"0"0"-31"15,0 0-14-15,0 0 2 0,0 0-5 16,0 3-3-16,0-3 0 16,0 3 3-16,0-1-4 15,0-2 0-15,0 3 1 16,0-3-2-16,0 2 2 16,0-2-1-16,0 0-1 15,0 0 2-15,0 0 2 0,0 0 1 16,0 0 14-16,0 0-6 15,0 2-1-15,0-2-7 16,0 0-3-16,0 1 5 16,0-1 1-16,0 0 2 15,0 0 3-15,0 0 4 0,0 0 5 16,0 0-9-16,0-1-9 16,4-3-2-16,-4 1 1 15,2-1-3-15,-2-2 2 16,0 2 1-16,0-4-3 15,0-1 2-15,0-2 0 0,0 1-2 16,0-5 2-16,0 0 0 16,0-2-1-16,0 2 8 15,-2 0 3-15,0 6-3 16,0 0 1-16,2 4-6 16,-1 2-2-16,1 3 0 0,-2 0-2 15,-2 1-3-15,1 10-8 16,-1 7 9-16,-3 3 3 15,6 4 0-15,-6 5-2 16,6 2 2-16,1 6-1 16,0-2-1-16,0 2 2 0,5 0-2 15,6 1 2-15,0-1 0 16,4-6-1-16,-3-4 1 16,5-3 1-16,-4-6-2 15,1-7 3-15,-1-5 1 16,0-4-3-16,-4-3 1 15,2-3 3-15,-3-10-1 0,6-6-1 16,-2-3-2-16,-2 0 0 16,2-3 0-16,0 0 0 15,-4 4 0-15,0 3 1 16,-1 3-1-16,-3 4 0 16,-2 2 1-16,-1 6-2 0,-1-1 1 15,0 4-1-15,0 0-1 16,0 2 0-16,0 7 1 15,0 5 0-15,0 3 1 16,0 2-2-16,0 2 2 16,4 1 0-16,4-4-1 15,0 2 0-15,3-2 2 0,-1-7-2 16,3 0 2-16,3-3 0 16,1-4-2-16,-2-2 3 15,2-2-1-15,0 0 1 16,0-10 4-16,0-10 3 15,-5-3-2-15,0-6 3 0,-2-6 0 16,-5-5 1-16,-2-3 1 16,-3 1-7-16,0 1-2 15,0 2-1-15,0 1-3 16,-1 6 2-16,-6 0-1 16,1 9-1-16,-3 3 3 0,2 8-4 15,0 5 0-15,-6 7-29 16,6 7-28-16,2 10-5 15,1 5-71-15</inkml:trace>
  <inkml:trace contextRef="#ctx0" brushRef="#br0" timeOffset="141492.1278">11663 17191 476 0,'0'2'-3'0,"-2"-2"8"16,0 0-3-16,-2 0-2 15,-1-2-4-15,-1-2-19 16,1-1 6-16,2 3-1 0,3-3 4 15,0 0-10-15,0 0-14 16,10-2 12-16,5 1 2 16,1 1 20-16,4 1 3 15,-3 2 1-15,5 2 2 16,2 0-2-16,1 0-2 0,-1 2 21 16,3 9-8-16,4 2 2 15,1-1 0-15,5 4-8 16,-1 7-2-16,1 2 2 15,-1 4-4-15,-4 3 2 16,-3 1 0-16,-7 3-2 16,-7 0 3-16,-7-4-4 0,-8-3 2 15,0-1 1-15,-9-6-2 16,-5 0-1-16,-3-5 0 16,1-6-4-16,3 0 3 15,-2-5 2-15,2-5-2 16,-1-1 2-16,3 0 1 0,0-4 4 15,0-7 12-15,3-3-3 16,3-8-3-16,5-3-1 16,0-3-2-16,0-8-7 15,8-1 0-15,4-5-1 16,1 0-1-16,5 1 2 16,2-4-5-16,1-1-2 0,1 5-3 15,-2 2 0-15,-1 1 8 16,-4 6 1-16,-3 7-1 15,-2 3 3-15,-5 7-1 16,0 5 0-16,-3 5 0 16,-2 2-2-16,2 3 0 0,-1 0-3 15,-1 10-4-15,2 12 4 16,0 6 4-16,1 12-2 16,1 4 2-16,4 6-1 15,-1 3 0-15,3 1 5 16,3 3-2-16,1-1-1 0,4-5 2 15,3-2-3-15,1-5 0 16,2-8 0-16,-1-8-2 16,-2-9 2-16,-2-6-6 15,2-12-67-15,-5-1-115 16</inkml:trace>
  <inkml:trace contextRef="#ctx0" brushRef="#br0" timeOffset="141804.604">12742 17544 539 0,'3'0'7'16,"-3"0"-8"-16,0 5-2 15,0 10-10-15,-7 8 7 0,1 6 5 16,-1 8 1-16,2 4-3 16,3 6 3-16,2-1-2 15,0 2-15-15,4-2-14 16,6-7-9-16,3-4-50 15,1-10-48-15</inkml:trace>
  <inkml:trace contextRef="#ctx0" brushRef="#br0" timeOffset="142101.5922">13015 17290 561 0,'14'-3'12'16,"3"-7"-15"-16,3 3 4 16,4 1-2-16,7 3-5 15,3 1-2-15,7 2-6 16,7 0-9-16,7 3 16 15,4 7 1-15,4 2 2 0,-1 2-9 16,1-3-14-16,-10-3-16 16,-7-2-18-16,-14-6-33 15,-12-6-86-15</inkml:trace>
  <inkml:trace contextRef="#ctx0" brushRef="#br0" timeOffset="142304.6519">13472 17084 445 0,'-7'0'90'0,"4"0"-55"0,-3 0-29 15,1 13-9-15,-6 8-1 16,0 8 3-16,1 10-1 16,-1 11-1-16,4 4-11 15,7 4-10-15,0 8-6 16,1 2-13-16,18-4-32 0,-2-4-64 15</inkml:trace>
  <inkml:trace contextRef="#ctx0" brushRef="#br0" timeOffset="143117.093">14103 17175 523 0,'10'-21'7'16,"0"-1"-8"-16,-3 3 6 0,-4 4 6 15,-3 5-5-15,0 2-4 16,0 5-6-16,0 3-11 16,0 0-16-16,0 14-12 15,0 8 33-15,0 6 11 16,0 10-3-16,0 3 3 0,4 1 0 16,-1 4-3-16,4-4 4 15,1 0-2-15,-1-4-1 16,2-7 2-16,-2-6-1 15,3-10 0-15,-4-2 2 16,3-8 0-16,3-4 2 16,-2-1 3-16,6-3-3 0,2-9 2 15,2-7-4-15,-1-3-3 16,1-1 2-16,-1-1 1 16,-4 5-1-16,-2 0 6 15,-2 4-5-15,-4 5-1 16,-4 4 1-16,1 2-4 0,1 4 1 15,0 2-2-15,2 13-29 16,-2 4 16-16,3 5 10 16,4 4 4-16,-5 1 3 15,1-6-1-15,1-2-1 16,-1-6 2-16,-1-1-1 0,0-6 2 16,0-2 7-16,1-1 6 15,-1-3 1-15,3 1-3 16,3-3-9-16,0 0 0 15,2 0 1-15,2-7-5 16,0-2 3-16,0-3 4 0,0-4 1 16,-5-2 3-16,0-5-6 15,-2-2-4-15,-2-6 3 16,-1 4-3-16,-3-5-2 16,0-3 1-16,-2 4-1 15,0 1 2-15,-2 5 0 16,0 5-3-16,0 1 2 0,0 5 1 15,0 5-3-15,-4-1 2 16,-6 3-14-16,0 1-5 16,-3 2 0-16,2 4-10 15,1 0-15-15,3 11-58 16,4 2-7-16</inkml:trace>
  <inkml:trace contextRef="#ctx0" brushRef="#br0" timeOffset="143632.763">14855 17810 502 0,'-9'-14'7'0,"2"-6"-4"15,-1 7 0-15,-2-1-3 16,5 6 1-16,-1-3 2 16,3 4-4-16,3 0 2 15,0-1-2-15,3 1-22 0,8 0 4 16,9 4-23-16,0 0 4 16,1 2 14-16,1 1 15 15,1 0 9-15,-2 7 2 16,-2 2-2-16,-4 5 1 15,0-1 2-15,-6 6-4 0,-6 1 2 16,-3 1-1-16,-3 2-3 16,-11 1 7-16,-6-1-3 15,-2 0-2-15,-1-1 2 16,0-3 0-16,3-3-2 16,6 0 2-16,2-5 0 0,7-4 0 15,0-1 6-15,5-1 8 16,0-2 5-16,10-1 6 15,7 0 5-15,7-2-9 16,4 0-8-16,5 0-5 16,4-9-2-16,2-4-6 15,7 1-2-15,-2-3-5 16,-3 2-18-16,1-9-44 0,-6-1-38 16,-7-7-58-16</inkml:trace>
  <inkml:trace contextRef="#ctx0" brushRef="#br0" timeOffset="144211.0271">15228 17209 576 0,'0'-34'5'0,"0"0"1"15,3 8-7-15,2 2 2 16,0 8-1-16,2 8-6 15,8 8-7-15,3 0-27 16,9 17-15-16,5 8 18 16,7 6 23-16,-2 6 12 0,-1 0 3 15,-6 3-3-15,-7-2 1 16,-7-3 1-16,-9-3-3 16,-7-1 6-16,0-4-2 15,-7-4-1-15,-5-1 2 16,-3-4 0-16,1-2-1 0,1-4 1 15,5-3-1-15,1-2 1 16,3-3 0-16,2 0-2 16,2-2 1-16,0-2 3 15,4 0 4-15,6-10 15 16,1-3-13-16,7-8-10 0,1-7 2 16,-2-2-2-16,1-6 0 15,-2-2-1-15,-1-1-1 16,-5 0-1-16,-1 2 4 15,-1 3-7-15,-3 7 4 16,0 7 1-16,-3 5 0 16,1 6 3-16,-3 9 5 0,0 0-7 15,0 10-6-15,0 12 4 16,-1 6 0-16,-3 8 3 16,1 5-1-16,3 6 0 15,0-3 1-15,0 4-2 16,8-3 1-16,7-1 1 0,3 1-2 15,5-6-5-15,4-9-64 16,0-10-117-16</inkml:trace>
  <inkml:trace contextRef="#ctx0" brushRef="#br0" timeOffset="144648.5047">15873 17648 483 0,'0'-11'13'0,"0"-2"-12"16,0 5-2-16,4-5 2 15,3 4-3-15,2 1 0 16,3 2 1-16,7 2-4 16,2 4-5-16,3 0 7 15,0 10 1-15,3 2 2 16,-3 4 0-16,0 1-3 0,-9 3 4 15,-2-2-1-15,-6 1-3 16,-5 1 2-16,-2 0-3 16,-10 1 4-16,-7-1 2 15,-5 1-1-15,1 0-1 16,-2-1 1-16,1-2-2 0,6-4 2 16,1 1 0-16,8-6-3 15,4-4 3-15,1 1-1 16,2-3-3-16,5 1 12 15,8-4 4-15,7 0-2 0,7 0-2 16,5 0-4-16,7-4 0 16,8-9 3-16,3 5-5 15,2-7-1-15,3 1-2 16,-6 0-6-16,0 1-7 16,-6-3-22-16,-6-4-65 15,-9-3-98-15</inkml:trace>
  <inkml:trace contextRef="#ctx0" brushRef="#br0" timeOffset="144898.5157">16334 17429 479 0,'10'0'24'0,"2"-9"-24"15,3 3 0-15,4 4 2 0,5 1-5 16,5 1 2-16,6 0 2 16,3 0-3-16,0 0 3 15,2 5 0-15,-5-1-3 16,-4 5 4-16,-7-6-4 16,-5 1-20-16,-4-4-35 15,-9-7-71-15,-6-11-130 0</inkml:trace>
  <inkml:trace contextRef="#ctx0" brushRef="#br0" timeOffset="145101.6354">16550 17222 456 0,'-2'14'43'15,"0"2"-43"-15,1 7 2 16,-1 10 0-16,-1 3 4 15,1 7-3-15,-2 2-5 0,4 2 4 16,0 0-2-16,4 0-2 16,6-4-11-16,9-10-75 15,1-9-134-15</inkml:trace>
  <inkml:trace contextRef="#ctx0" brushRef="#br0" timeOffset="145320.3698">17050 17470 607 0,'7'-8'23'16,"-2"-6"-7"-16,-1 3-10 15,-3 4 2-15,-1 6-7 16,0-4-1-16,0 4-15 0,0-2-24 15,2 0-27-15,2-3-54 16,5-1-127-16</inkml:trace>
  <inkml:trace contextRef="#ctx0" brushRef="#br0" timeOffset="145523.5534">17408 17386 540 0,'10'0'54'16,"-6"0"-45"-16,-1-2-7 0,-1 0 0 15,-2 2-4-15,0 0-1 16,0 0-24-16,0 0-17 16,0 0-28-16,0 0-45 15,3 0-7-15</inkml:trace>
  <inkml:trace contextRef="#ctx0" brushRef="#br0" timeOffset="145726.6652">17727 17394 528 0,'7'2'66'0,"-2"-2"-33"15,-1-2-35-15,-3 2 4 16,-1 0-2-16,0 0-18 16,0 0-23-16,0-2-19 0,2 0-39 15,2-8-110-15</inkml:trace>
  <inkml:trace contextRef="#ctx0" brushRef="#br0" timeOffset="146336.1338">18282 17004 540 0,'10'-7'35'0,"-3"0"-32"15,-2 3-6-15,-5 4-5 16,0 2-6-16,-3 15-30 15,-8 3 41-15,-2 13 3 16,1 4-2-16,2 2 1 0,3 4-14 16,2 0 7-16,4-4 4 15,1-1-2-15,6-6 4 16,4-3 1-16,2-5-1 16,0-6 3-16,-2-7 0 15,1-5-1-15,0-3 12 0,1-3-4 16,0-1-3-16,5-9-2 15,1-1-3-15,-4-5 0 16,3-2 1-16,-5 2-1 16,0 2 4-16,-2-1-2 15,-3 5-3-15,-2 1 2 0,-1 6-1 16,-1 1-3-16,-1 2-3 16,0 3-9-16,2 11-6 15,-1 6 15-15,3 3 4 16,2 4 2-16,3 0 1 15,2-4 0-15,1-1 0 16,4-10 3-16,-2-2-2 0,6-7 18 16,1-3 4-16,3-10-7 15,4-10-4-15,2-6-10 16,4-6-2-16,-2-7 2 16,0-1-3-16,-5-2 1 15,-2 1 2-15,-7-1 0 16,-6 7 1-16,-7 3-3 0,-7 3-7 15,-2 6-1-15,-15 9-22 16,-8 7-25-16,-6 3-20 16,2 4-96-16</inkml:trace>
  <inkml:trace contextRef="#ctx0" brushRef="#br0" timeOffset="146679.8229">17756 17180 492 0,'-6'0'43'15,"6"0"-32"-15,0 0-10 16,0 0 2-16,11-1 0 16,3-1-9-16,11 0-7 0,4 0 2 15,8 2 3-15,7 0 1 16,4 0 3-16,3 4 6 16,-3-1-2-16,-3 4-1 15,-2-1 2-15,-6 3-2 16,-8-6-20-16,-5-3-52 15,-8 0-79-15</inkml:trace>
  <inkml:trace contextRef="#ctx0" brushRef="#br0" timeOffset="146914.2831">18034 16986 533 0,'-6'12'50'16,"2"-1"-53"-16,-1 7 0 16,-4 9 5-16,1 7-5 0,-2 5 4 15,3 9-1-15,2 6-2 16,5 7 4-16,0 3-7 16,7 9-6-16,9 3-19 15,4 2-15-15,1-3-33 16,3-8-58-16,-1-12-89 0</inkml:trace>
  <inkml:trace contextRef="#ctx0" brushRef="#br0" timeOffset="147601.9937">18971 17559 497 0,'0'-27'10'16,"3"6"3"-16,-1 2 15 15,0 7-3-15,-2 2-15 16,0 7-6-16,0 3-4 15,0 7-4-15,0 10-13 16,0 8 12-16,0 8 2 0,-2 5 3 16,2 6-1-16,0-1 1 15,0 2 1-15,0-8-4 16,2-3 3-16,0-9 0 16,1-7-3-16,-3-8 4 15,0-4-1-15,0-4 0 16,2-2 3-16,1 0-2 0,-2-11 5 15,5-5 0-15,0-7-6 16,3-4-1-16,4-3-3 16,3-2 1-16,1-2 3 15,-2 2 0-15,2 3-2 0,-5 6 4 16,-1 5-2-16,-4 6 0 16,0 6 1-16,-1 3-1 15,-1 3 0-15,3 11-3 16,-1 10-3-16,1 8 5 15,-1 4 2-15,1 6-3 16,-3 3 3-16,2 1 0 0,-1-3-3 16,-1 0 4-16,3-8-9 15,2-7-61-15,2-15-80 16</inkml:trace>
  <inkml:trace contextRef="#ctx0" brushRef="#br0" timeOffset="148258.4559">19411 17218 502 0,'8'-13'2'0,"0"-2"8"0,1 4 4 16,0 2 0-16,-1 4-5 16,2 1-9-16,2 4-2 15,8 0-1-15,2 9-12 16,7 8-1-16,1 8 9 16,-1 0-4-16,-4 5 10 0,-4 1 0 15,-6-2-1-15,-4 2 4 16,-10-2-2-16,-1-2 0 15,-1 0 1-15,-11-4-2 16,-7-1 1-16,-1-10 2 16,-3-1-3-16,0-6 5 15,-1-3-2-15,2-2-3 0,10 0 3 16,2-2 0-16,4-4-3 16,6-4 7-16,0-4 5 15,0-3 0-15,8-2-4 16,6-6-4-16,4 0-3 15,3-4 2-15,2 1-3 0,4 1 1 16,0 0 2-16,1-1-5 16,-1 3 4-16,-7 0 1 15,4 2-4-15,-7 4 6 16,-3 0-2-16,-6 5-3 0,0 3 3 16,-4 5 5-16,-4 4 1 15,0 2 0-15,0 0-7 16,-4 8-5-16,-7 10 3 15,-5 6-1-15,-1 4 2 16,4 8 0-16,-1 1-2 16,9 6 2-16,5 2-1 0,2 3-2 15,15 2-2-15,5-1-18 16,9-1-24-16,-1-9-55 16,5-11-150-16</inkml:trace>
  <inkml:trace contextRef="#ctx0" brushRef="#br0" timeOffset="148696.0881">19984 17742 528 0,'3'9'103'0,"-1"-9"-80"16,0 0-22-16,-2 7 0 15,0 4-8-15,0 5-2 16,0 9 5-16,0 7-1 15,1 6-4-15,1 1-16 16,3 2 6-16,2 0 5 0,-4-2-3 16,1-9 8-16,-1-7 3 15,-1-5-3-15,0-9 4 16,-2-7 6-16,0-2 6 16,1-12 2-16,3-11-4 15,3-3-7-15,1-8 5 16,4-5 1-16,4 2 0 0,2-3-2 15,4 3-2-15,1 0-1 16,2 1 3-16,-5 8-3 16,0 3 1-16,-6 8 5 15,1 6-3-15,-3 10 1 16,1 1-3-16,-3 16-5 0,1 12-1 16,0 10 3-16,-2 9 0 15,0 3 5-15,-2-1-3 16,-1-1-1-16,2-3-11 15,3-13-41-15,4-11-80 16</inkml:trace>
  <inkml:trace contextRef="#ctx0" brushRef="#br0" timeOffset="149008.6179">20598 17409 584 0,'0'0'11'0,"0"-11"-10"16,3 4 2-16,6 0-3 16,1 2 0-16,5 1 0 15,7-2-2-15,9 4 0 16,8 2 2-16,10 0-1 15,4 0 1-15,6 2 2 0,4 4-3 16,-2-2 2-16,-1-4 0 16,-8 1-2-16,-4-1 3 15,-1 4-3-15,-11-1-18 16,-4 1-36-16,-7-4-28 16,-6 0-81-16</inkml:trace>
  <inkml:trace contextRef="#ctx0" brushRef="#br0" timeOffset="149227.4025">20943 17148 584 0,'-4'4'49'0,"1"3"-48"15,1 7-5-15,-3 8 4 16,-2 15-3-16,4 11 5 15,1 16-1-15,2 9-3 0,0 13 5 16,9 9-3-16,6 3-1 16,-1-2 1-16,-1-8-36 15,-1-21-66-15,-1-19-185 16</inkml:trace>
  <inkml:trace contextRef="#ctx0" brushRef="#br0" timeOffset="150992.9826">21594 17033 544 0,'0'-6'21'0,"0"2"-8"15,0 3 1-15,0 1-3 16,0 0-9-16,0 0-2 15,0 0 0-15,0 5-4 16,0 15 0-16,0 5 5 16,0 8-4-16,-1 7 3 0,-1 6 1 15,2 8-3-15,0-7 3 16,0 2-1-16,2-8-1 16,3-7-4-16,0-8 5 15,1-9 0-15,3-7 1 16,3-3-4-16,3-4 10 0,4-3-5 15,5 0-2-15,1 0 2 16,0-12 2-16,-1 3-5 16,-5-7 5-16,1 4-1 15,-4-2-3-15,0 2 9 16,-2-1-4-16,-1 2-8 0,-4 0-1 16,1 4-2-16,-2 4 6 15,1 3-2-15,0 2-4 16,2 12-1-16,3 7-2 15,1 3 3-15,1 10 6 16,0-4 0-16,-2-5-2 16,1-2 5-16,-4-6-3 0,1-7 0 15,4-7 5-15,-2-3 2 16,8 0-4-16,3-14 1 16,6-8-4-16,1-8 2 15,-1-5 1-15,-2-10-4 16,-2-4 2-16,-10 1 0 0,-2-1-1 15,-12 2 2-15,-3 6-1 16,-11 6-2-16,-12 6 2 16,-7 11-15-16,-9 9-24 15,0 9-15-15,2 0-54 16,4 13-123-16</inkml:trace>
  <inkml:trace contextRef="#ctx0" brushRef="#br0" timeOffset="151446.1211">22482 17596 126 0,'1'0'394'16,"-1"0"-388"-16,0 0-2 15,0 0-8-15,-8 7-3 16,-6 7 5-16,-1 7-3 0,2 7 3 16,0 0-4-16,5 6-7 15,4 1 6-15,4 3 1 16,0-2 2-16,5 0 4 15,6-8-5-15,2-3 4 16,-1-9 2-16,7-5-2 0,-4-8 6 16,4-3 12-16,1-7 8 15,2-11 5-15,2-7-18 16,-1-3-4-16,-3-12 5 16,-7 0-2-16,-8 0-8 15,-5 1-1-15,-17 3-9 0,-18 4-4 16,-18 9-4-16,-11 1-26 15,-10 2-50-15</inkml:trace>
  <inkml:trace contextRef="#ctx0" brushRef="#br0" timeOffset="153790.0133">11587 17455 448 0,'5'-13'8'0,"-3"1"-2"16,1 2 1-16,-2 6-2 0,-1-1-1 16,0-1-4-16,0 5 1 15,0-1-2-15,0 0-4 16,0 0 5-16,0 2-2 16,0 0 0-16,2 0-2 15,-2 0 2-15,2 0 2 0,-2 6 0 16,1-5 1-16,1 5 0 15,-2-3 4-15,0 2-1 16,0 6 2-16,2 5-2 16,0 4-1-16,1 6 1 15,1 10 0-15,3 6-2 16,2 11 2-16,3 2-1 0,5 13-1 16,-1-3 0-16,2 4-3 15,-6-6 2-15,0-11-24 16,-4-17-42-16,-4-35-281 15</inkml:trace>
  <inkml:trace contextRef="#ctx0" brushRef="#br0" timeOffset="163258.8561">8448 14143 521 0,'0'-4'-18'0,"0"-6"25"15,5-1-6-15,0 2 0 16,-2 2 5-16,4-2-2 15,7 2-4-15,6 0-1 0,7-3-6 16,16 7-14-16,16 3 15 16,12 0-4-16,11 9 5 15,6 5-2-15,7-1-1 16,-2-1 4-16,4 1 2 16,3-4 1-16,0-2 0 15,9-4 2-15,6 1-2 0,11-1 1 16,13 1 0-16,11 0 0 15,14 1 1-15,10 4 0 16,15-2-2-16,13 2 2 16,6 1-1-16,10 0 0 15,6-2-9-15,1-1-17 0,6 1 3 16,-1 1 9-16,0-2-1 16,-4 2 15-16,-5 0 1 15,-7-1 0-15,-11 2 5 16,-8-5-3-16,-12 0 0 15,-8-3 5-15,-14-2-6 0,-8 0 3 16,-15-9-4-16,-10-5 1 16,-15-4 6-16,-12-3 3 15,-15-4 4-15,-11-4-9 16,-11-1 2-16,-9-6-5 16,-9-1 3-16,-6-5-3 0,-6-4-1 15,-5-4 0-15,-4-5-3 16,-1-6 2-16,0-3 1 15,-2-4-2-15,3-3 0 16,-4-4 0-16,3-6 0 16,-1-2 5-16,1-6 0 15,0-1 2-15,3-2 1 0,0-3-7 16,0 1-2-16,0 6 3 16,-3 1-2-16,0 3 0 15,-7 4 2-15,-4 3-2 16,-6 2 1-16,-5 2-1 15,-2 1 0-15,-5 5 0 0,-12 4 0 16,-3 4 0-16,-4 5 0 16,-5 4-1-16,-7 12 1 15,-6 0 1-15,-9 8-4 16,-9 3-9-16,-17 2 0 16,-8 3 4-16,-15 0-5 15,-8-1 5-15,-12 1-1 0,-2 4 7 16,-10-5 2-16,-1 8 0 15,-6-4-1-15,-5 5 2 16,-5 2-1-16,-9 1 0 16,-5 4 1-16,-15 1 2 0,-9 1-1 15,-11 2 0-15,-11 3-1 16,-11 0 1-16,-8 0-4 16,-3 0 4-16,-5 3-1 15,8 4-1-15,0 4-1 16,7 0 1-16,8-1 1 0,9 5-1 15,7-1 0-15,12 0 0 16,7 1 0-16,13 0 0 16,7 0 0-16,6 1 1 15,8 2-1-15,0 0-1 16,6 1 1-16,4 2 1 16,4 4-2-16,6 2 2 0,11 1-1 15,9 5-1-15,12 4 1 16,10 0 0-16,11 6-1 15,10 6 1-15,10 1-3 16,4 5 1-16,7 4 1 16,3 6 0-16,3 7 1 0,-3 1 0 15,5 5-2-15,1 1 4 16,3 3-2-16,5-2 0 16,1 1 0-16,0-1 0 15,3 1 0-15,1-1 0 16,-1-6 0-16,2-2 0 0,0-6 0 15,4-2 0-15,6-8 0 16,0-7 0-16,7-4 1 16,0-6 0-16,14-1 0 15,-1-6 0-15,8 1-1 16,-1-1 0-16,2 1 0 0,5-1 0 16,0 3 1-16,4 1-2 15,5-2 2-15,7 0-1 16,7-4 2-16,9-1-1 15,12-2-4-15,11-4 3 16,11-3-1-16,16-1-1 0,11-3 2 16,9 0-2-16,11 2 2 15,12 0 0-15,6 1 0 16,10 1-7-16,6 4-7 16,8 0-29-16,3 2-73 15</inkml:trace>
  <inkml:trace contextRef="#ctx0" brushRef="#br0" timeOffset="198993.3502">19534 5618 187 0,'15'4'11'0,"3"3"-13"15,-3-1 4-15,0 1 2 0,4 0 4 16,1-1-1-16,-6 2 2 15,2-1 0-15,-2 0 7 16,3 0-2-16,-7 1-6 16,4 2 2-16,3 3-5 15,0 3 4-15,3 3 4 16,4 3-7-16,-1 3-2 0,0 1 4 16,2 1-5-16,-3 2 2 15,2 1 0-15,-2 2-7 16,0 4 5-16,4 0-3 15,1 5-1-15,3 1 4 16,2 5-3-16,4 1 0 0,2 6 1 16,4 1-2-16,-1 2 2 15,1 2 2-15,4 0 3 16,-4 0 5-16,0-4 0 16,1-2-3-16,0-3 4 15,-5 0-5-15,0-3-5 16,-4 0 3-16,1 2-4 0,-1-1-2 15,0 4 4-15,4-2-4 16,2 3 0-16,-2 2 4 16,3 1-6-16,-1-1 4 15,-1-2 1-15,4 1-4 16,-5-2 4-16,3-2-1 0,-2 0-2 16,2 0 3-16,5 1-2 15,-2-1-1-15,0 4 4 16,-1-4-3-16,0 2-2 15,0-2 6-15,-2 0-6 16,1-2 3-16,2-2 1 0,-3-2-5 16,5-1 4-16,0 0 1 15,-1 2-3-15,-2-4 4 16,1 3-2-16,-1 3-1 16,-3-3 3-16,4 0-3 15,-5 1 2-15,2 0 1 0,0-4-4 16,-6 2 2-16,-1-2 3 15,-1-2-7-15,-1-1 7 16,-2 3-2-16,1-6-3 16,-1 3 3-16,1-1-1 15,3 3-3-15,4-1 4 0,-2 2-2 16,3 4-1-16,1 2 3 16,-3 0-4-16,2-1 3 15,-2-1 0-15,-3-3-3 16,0 0 3-16,0-3 1 15,-2-1-5-15,-3-3 5 16,0-1-1-16,-2 0-2 0,-2 0 6 16,-4-2-3-16,5-1-2 15,-8 2 2-15,-1-1-1 16,5 2-1-16,-3 0 1 16,3 2-3-16,2 5 3 15,1-1 2-15,4 4-7 0,0 2 6 16,-1 2 1-16,3 0-7 15,-2 0 7-15,0 1-2 16,-2 1-4-16,-1-2 6 16,-3 0-3-16,8 2-1 15,-2 1 2-15,3 3-2 0,4 1 1 16,-2 3 2-16,2 0-6 16,2 3 6-16,-2-1 1 15,-1 0-8-15,-2-2 8 16,-1 1-3-16,-1-6-3 15,-3-1 6-15,3-4-2 0,-1-3-2 16,1-1 3-16,-2-3-4 16,0 1 2-16,3 0 2 15,-3 1-4-15,1 2 2 16,-1 3 2-16,3 0-5 16,-1 0 5-16,1 1-1 15,2 1-4-15,0-4 5 0,2 2-3 16,2-2 0-16,-2-1 4 15,1 0-5-15,-4-1 2 16,1-3 3-16,0 0-6 16,-2 3 5-16,5-4-1 15,-3 3-4-15,3 1 5 0,1 1-1 16,1-2-4-16,1 0 5 16,-1-3-1-16,-1 2-1 15,-4-5 7-15,0-1-4 16,-2-1 0-16,0 3 3 0,3-1-5 15,0 1 0-15,0-1 2 16,1 2-6-16,-2 3 5 16,0-1-1-16,0 0-4 15,-2 0 5-15,1 1-1 16,-5 1-3-16,3-1 4 16,-1 0-3-16,1 0 1 0,1 0 1 15,3 1-2-15,-4 0 2 16,1-1 1-16,-1 1-5 15,-1 2 4-15,-2-2 0 16,1-2-3-16,-4-1 4 16,6 1-2-16,-6-3-3 15,2-2 6-15,-2 1-4 0,2 2 0 16,-2-5 3-16,-2 4-3 16,3-4 0-16,-3 3 3 15,-2-3-4-15,3 0 3 16,-3 0 1-16,0-2-6 15,-2 0 6-15,3-1 0 0,-5-1-6 16,3-2 7-16,0-3-4 16,-1 2 0-16,0-2 4 15,-1-2-4-15,-1-2 0 16,-2-1 3-16,1-2-4 16,-1 2 2-16,-3-1 2 0,0-2-5 15,1 0 4-15,-2-1 0 16,0 2-3-16,0-3 4 15,-4 0-2-15,3 0-2 16,0 1 4-16,-5 0-2 16,2 0-1-16,0-4 2 0,-1 3-4 15,-3-3-2-15,1-5 5 16,-1 1-5-16,-1-5 4 16,0 1 1-16,-2-3-3 15,0-1 4-15,0 0 0 16,0 0-3-16,0 0-3 0,0 0-6 15,0 0-1-15,0 0 2 16,0 0-5-16,0 0 11 16,-5 0 5-16,-1-5-3 15,-2-4 3-15,-2-3 1 16,-2-1-5-16,-1-3 5 0,-1-4-1 16,-5 2-3-16,4-1 3 15,-7-1-1-15,2-1-1 16,-3 0 2-16,1-3-2 15,-1-1-1-15,-1-3 3 16,0-1-3-16,-3-7 2 16,-4-1 2-16,1-4-5 0,-2-4 4 15,-7-1 0-15,2-2-6 16,-3 0 1-16,-1-2 1 16,1-2-2-16,-3 0 5 15,2 1 0-15,-2-2-2 16,0 2 4-16,-1-2-4 0,-4-2 3 15,1-2 1-15,-1-3-4 16,-1 0 3-16,-3-6 0 16,-3-4-3-16,-1-1 4 15,-1-1-2-15,-3 0-2 0,-2-5 4 16,1 4-2-16,1-3-2 16,-3 0 4-16,1-1-4 15,-1-3 2-15,-2-4 3 16,1-1-5-16,-3-1 2 15,-3-3 2-15,0-2-4 16,-3-4 3-16,-3 1-1 0,-1-1-2 16,-4-3 4-16,6-4-3 15,-3 4-5-15,1 2-3 16,3-4-4-16,1 2 7 16,2 0 4-16,1-2-3 15,2 0 5-15,-1 0 3 0,-6-3-6 16,6-1 4-16,-3-4 2 15,-2-1-6-15,1-4 5 16,-2-1-2-16,-1 2 0 16,4-5 0-16,0 4 3 15,0-6 0-15,-1 4 6 16,2-2 1-16,-2-1-2 0,2-2 2 16,-4 2-7-16,-1 3-1 15,-4-3 4-15,-2-4-7 16,-1 1 4-16,-10-4-4 15,3-2 0-15,-7-1 2 0,1-5-1 16,-4-1-2-16,-4-2 0 16,2-6-25-16,-3 0-9 15,0 0-19-15,1-3-26 16,1 3-19-16</inkml:trace>
  <inkml:trace contextRef="#ctx0" brushRef="#br0" timeOffset="199087.1389">20490 6562 76 0,'-99'-146'34'15,"1"3"-29"-15,1 4 0 16,2 1 7-16,1 8 2 15,-1 4-2-15,4 8-5 16,-1 6-3-16,4 5-2 16,3 6-8-16,2 5-159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15:10.6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16272 3688 373 0,'-9'-7'-70'16,"7"0"95"-16,2 2-21 15,0-1 6-15,0 5-1 16,0-1-4-16,4 2-1 0,3 0-1 16,1 2-2-16,5 5 1 15,4 5-2-15,7 5 0 16,7 2 0-16,7 7-1 16,3 1 0-16,8 6 1 15,4 2-1-15,9 1 1 16,4 4 0-16,6 4-2 0,7 2 4 15,9 4-2-15,9 3-2 16,0 7 4-16,6 0-2 16,0 0 0-16,-1 1 1 15,-7-3-2-15,-13-11 2 16,-10-2-1-16,-15-9-1 0,-12-7 1 16,-7-6 0-16,-8-7-2 15,-5-4-25-15,-4-7-33 16,-4-5-9-16,-7 0-81 15</inkml:trace>
  <inkml:trace contextRef="#ctx0" brushRef="#br0" timeOffset="546.9481">17748 4391 172 0,'-31'-35'9'0,"4"0"4"16,5 5 10-16,0 3 5 15,8 6 1-15,4 3 2 0,5 7 4 16,1 6-7-16,4 5 10 15,0 0-21-15,6 4-11 16,9 14-6-16,5 5 0 16,6 7 0-16,4 5 0 15,4 5 1-15,4 1-1 0,0-2-1 16,3 4 2-16,-2-4-1 16,3 1 0-16,-2-1 1 15,-1-2-2-15,-3-1 2 16,-2-6 0-16,-6-1-2 15,-6-6 2-15,-7-1 0 16,-10-8-3-16,-5 2-2 0,-5-6-5 16,-15-2 1-16,-7 1 9 15,-7-4 0-15,-5-2-2 16,-5-1 2-16,0 0 1 16,-2-2-2-16,2 2 0 15,6 0 0-15,2 0 0 0,5-1 0 16,7 3-1-16,0-2 1 15,6 1 0-15,6-1-1 16,3 0 2-16,3-1 0 16,2 2-2-16,4-3 11 15,0 0 19-15,0-8 9 0,8-2-29 16,1-7-9-16,1-1 1 16,5-7 0-16,1-5-2 15,4-3 3-15,-1-7-2 16,6-6-1-16,1-6 2 15,1 0-1-15,1-1-1 0,0-2 2 16,-3 3-1-16,-4 5 0 16,-3 4 1-16,-4 8-2 15,-4-1-29-15,-5 0-126 16</inkml:trace>
  <inkml:trace contextRef="#ctx0" brushRef="#br0" timeOffset="6937.6459">19015 5378 158 0,'-7'-10'-1'0,"4"0"1"0,1 2 0 16,0 6 0-16,2-4 0 15,0 2-8-15,0 1-56 16,0-4 19-16,0 0 45 16,0-1 11-16,0-1 4 15,0-1-2-15,-5-3-7 0,-2 2-5 16,-1-3-1-16,1 2 0 15,0-1 1-15,1-1 2 16,-2 3 6-16,2 1 6 16,-2-1 1-16,-3 2-4 15,-2-1-5-15,3 0-4 0,-4 2 0 16,1 1 1-16,0 1 2 16,5 0-5-16,2 3 2 15,0 0-3-15,5 1 2 16,1 1 21-16,0 1 25 15,0 0-22-15,3 0-23 0,1 0-3 16,-1 0 1-16,2 0-2 16,1 0-1-16,0 1 3 15,4 6-2-15,0-3 1 16,7 6 0-16,5 0 0 16,2 2 1-16,7 0 0 15,2 1-2-15,3 4 1 0,3 0 1 16,0 0-1-16,2 4 1 15,1-1-2-15,4 3 2 16,3 2 0-16,5 2-2 16,6 3 1-16,4 1 1 15,8 1-1-15,-2 5 0 0,6 1 1 16,-3-1-2-16,1 1 2 16,-1-1-1-16,0-1 1 15,0-1 0-15,-3-2-1 16,-1 0 2-16,7-1 1 15,1 1-3-15,1 1 2 0,0-1-1 16,2 3 0-16,3 2 0 16,0 3 0-16,0 0-1 15,-2-2 0-15,3 0 1 16,-3-3 8-16,-1 0-4 16,-4-4-1-16,-1 0 6 0,-2 2-5 15,0 0-1-15,1 1-3 16,0 3 0-16,5 2-1 15,-1 0 1-15,5 2 1 16,-1-2-2-16,-4-1 0 16,1-2 0-16,-4-1 0 15,-3-2 0-15,-3 0 0 16,-3-2 0-16,0 0 3 0,3 2-2 16,-3-2 1-16,5 4 1 15,-2 0-3-15,3 3 0 16,4 0 1-16,-1 1-1 15,0 2 0-15,1 3 1 0,-1-2-2 16,1 0 2-16,-1-3 0 16,-1 2-1-16,-4-3 0 15,-1-2 0-15,1 1 0 16,1-3 1-16,0 5-2 16,3-1 2-16,-2 1-1 0,0-2-1 15,2 0 2-15,-3-1-1 16,-4-3 0-16,-6-4 1 15,-2 1-1-15,-5-4 0 16,-4 1 0-16,-3-3 0 16,3 0 0-16,-3-4 1 15,3 1-2-15,-2-1 2 0,1-4-1 16,-3-4 1-16,-7 0 1 16,-2-6-2-16,-10-2 0 15,-2-3 1-15,-7-2 0 16,-4 0-1-16,-4 0 3 15,-5 0-2-15,0 0 6 0,-5 0 0 16,0 0-5-16,0-2 0 16,-5 1-6-16,-6-3-13 15,-5-3-4-15,4-14-68 16</inkml:trace>
  <inkml:trace contextRef="#ctx0" brushRef="#br0" timeOffset="16406.5075">20851 6597 185 0,'-7'-13'30'16,"4"-3"-23"-16,1 7-1 15,0 2 6-15,2-1 1 16,0 3-7-16,0 1 0 15,5 1 4-15,6 3-4 0,4 0-6 16,4 0 2-16,8 3-2 16,5 9 0-16,7 3 1 15,7 1-3-15,6 3 1 16,6 1 1-16,10 2-3 16,0 1 4-16,5 0-1 0,1 1-1 15,-1-2 2-15,1 1-1 16,-4 2-1-16,-2 2 2 15,-5 2-1-15,-3 1 0 16,-8-1 2-16,-2 1-4 16,-8 0 4-16,-5 1-2 0,-5-1-2 15,-6-2 2-15,-7 5 0 16,-3-5 0-16,-3 4 0 16,-6 2-1-16,-6-2 0 15,-1 6 0-15,-1-3-1 16,-10 5 0-16,-3-3 1 0,-1 6 0 15,0 3 2-15,-4 1-2 16,4 6 1-16,-2 2 1 16,3 3-1-16,3 2 0 15,0 1 0-15,4 0 0 16,-1 1-1-16,3-2 2 0,-2 2-1 16,0-6-1-16,-1-2 2 15,-2-2-1-15,-1-4 0 16,-2-4 1-16,-1-1-2 15,-4-4 1-15,-1-3 1 16,-3-1-2-16,-5-6 2 0,-2-4 0 16,-7-5-1-16,-5-6 2 15,-6-5-2-15,-7-7 0 16,-5-2 1-16,-7-5-2 16,-8-10 0-16,-2-4 1 15,-4-5-1-15,-8 0 1 16,2-6 0-16,-4 0 0 0,3 2 0 15,7-1 0-15,1 3-1 16,9 2 2-16,9 3-1 16,7 2 0-16,8 2 0 15,5 3 1-15,7 2 0 16,8-1 0-16,5 1 1 0,0-2 3 16,7-3 0-16,3-1-1 15,2-1 1-15,6-3 0 16,3-6-2-16,0-1-1 15,0-5 1-15,7-1-3 16,6-5 1-16,1 0-1 16,6-8 0-16,1-1 0 0,6-6 0 15,3-5 0-15,6-3 1 16,4-3-2-16,1-5 2 16,5-8 2-16,-5-1-1 15,1-4 2-15,2-4 7 16,-6-4-2-16,-3 0 6 0,-1 7-11 15,-5 5-4-15,-3 8 1 16,-1 10-1-16,-4 12 0 16,-1 5-40-16,2 7-93 15</inkml:trace>
  <inkml:trace contextRef="#ctx0" brushRef="#br0" timeOffset="19734.544">21567 3881 287 0,'0'7'-25'16,"0"-7"54"-16,0 2-28 0,-2-2-2 16,2 2 1-16,0-2 0 15,0 0 0-15,0 1 1 16,0-1 16-16,10 0-5 15,2 0-7-15,7-1-4 16,3-3 0-16,7-3 1 0,5-4-2 16,6 3 0-16,1-5 0 15,5-5 6-15,5 0 1 16,3-5-3-16,4 0 14 16,1-4 7-16,0 0-12 15,6-1-9-15,1 3 0 0,4-4 0 16,3 3-3-16,3-3 1 15,4 2-1-15,-2 1-1 16,3-4 0-16,-4 3 1 16,2 0-1-16,3 2 0 15,0 2 0-15,0 1 0 0,5 4 1 16,0 4-2-16,5 3 1 16,1 2 1-16,0 4-1 15,5 5-2-15,1 0 1 16,-4 0-3-16,3 5 3 15,1 4 1-15,-4 4-2 16,0-1 3-16,-5 6-1 0,-4 2-2 16,-1 3 3-16,-7 2-1 15,4 5-1-15,-8 2 1 16,3 3-1-16,-8 2-1 16,-2 0 2-16,-5 4-1 15,-4 0 3-15,-6 3-3 0,-11 2 0 16,0-2 1-16,-13 2-1 15,-3 2 0-15,-5 1 1 16,-4-2-1-16,-7 3-3 16,0 0 4-16,-7 4-1 15,-2 0 0-15,0 1 1 0,-9-1-1 16,-6-1 1-16,-2 2-2 16,-5 1 0-16,-5-1 1 15,-2 2-1-15,-3 2 1 16,-6 4 1-16,-3-1 0 15,-3 0 0-15,-2 5-1 0,-3-3 1 16,0 4 0-16,-2-3 0 16,-1 3 1-16,0 0-1 15,-4-4 0-15,1 4 0 16,-5-3-3-16,3 3 3 16,-6-5-1-16,0-1 2 0,0-3-2 15,-3-2 1-15,0-1 1 16,-2-5-1-16,-1-1-1 15,-1-1 2-15,2-3-1 16,-2 2 0-16,-4-5 0 16,-1 1-1-16,-5-6 1 15,0-2 1-15,-1-8-2 0,-7-1 3 16,-2-7-2-16,2-3 0 16,-2-2 1-16,0-7-1 15,0 2 0-15,-5-5 1 16,6-3-1-16,-1-2 0 0,-5 0 1 15,-1-7-1-15,6-8 0 16,0-1 1-16,-2-3-1 16,4-8 0-16,2-2 2 15,5-1-4-15,2-6 4 16,5 1-2-16,8-3 0 16,5 3 1-16,6-5 0 0,7 3-1 15,6-2 3-15,3-3 1 16,0-2 0-16,7-1 0 15,1-6-2-15,1-3 2 16,3-2 1-16,1-1-2 16,7 0 1-16,-1-1-2 0,6-1-1 15,1-2 0-15,4 0-1 16,2 1 1-16,6-3 0 16,1 2-1-16,0-6 0 15,14-1 0-15,4 0-3 16,5-5 2-16,4-1-1 15,5-3 1-15,5-2 2 0,4 1 1 16,0-6-4-16,6-2 4 16,4 1-2-16,7 0 1 15,3 2 0-15,5-1-1 16,8 4 0-16,3 5 1 16,6 6-1-16,0 2-2 0,8 10 2 15,10 11-1-15,9 12-23 16,17 6-86-16</inkml:trace>
  <inkml:trace contextRef="#ctx0" brushRef="#br0" timeOffset="34860.3315">24374 3227 203 0,'0'-4'45'0,"0"-3"-25"0,0 0 4 16,0 3-13-16,0-3 2 15,0 2 9-15,0-1-17 16,0 1-3-16,0 3 0 15,0-1 4-15,0 1-2 0,0-2 2 16,0 2-3-16,6 0 1 16,-3-1 0-16,1 1 0 15,3-1-3-15,0 1 1 16,2 0 1-16,4 0-2 16,-1 0 0-16,6-1-1 15,2-2 1-15,1 1-1 0,4-2 0 16,1 0-1-16,4-4 2 15,1 2-1-15,3-3 0 16,0 0 0-16,3-1 0 16,5-1 0-16,1-1 0 15,2-2-1-15,5 2 3 0,4-3-3 16,7 4 1-16,0-4 1 16,7 5-1-16,8-1 0 15,3 3 0-15,0-1 0 16,8 2 0-16,-4 0 0 15,0 2 0-15,-3 0 0 0,-7 3 1 16,-2 1-2-16,2 1 1 16,-2 2 1-16,3 0-1 15,3 0 0-15,10 4 0 16,3 4 1-16,5 9-1 16,-2 0 0-16,6 4 1 15,1 6-1-15,-5 4 0 0,0 3 0 16,-5 0 0-16,-5-2 0 15,-9 0 0-15,-7-2 0 16,-6-5-1-16,-7 0 3 16,-12-3-3-16,-4-4 1 15,-8-2 0-15,-3-4 0 16,-9-3 1-16,-3-4-1 0,-7-1-1 16,-3-4 2-16,-4 0-2 15,-3 0-3-15,0-8 1 16,-5-2-3-16,-7-6-6 15,-3 0 1-15,-1-6-2 0,0 3 4 16,-1-4 6-16,5 3-1 16,1 0 4-16,5 2 1 15,-1 3-1-15,4 2 0 16,3 4 1-16,0 2 7 16,0 1 12-16,0 4-12 0,0 2 0 15,3 0-2-15,7 8-5 16,4 6-1-16,4 6 0 15,3 3 1-15,6 4-1 16,4 3 0-16,3 2 0 16,4 4 0-16,3-2 1 15,-2 0-2-15,-5-4 2 0,-3-3 0 16,-6-8-2-16,-6-5 4 16,-5-1-3-16,-8-2 0 15,-1 0 0-15,-2-3-2 16,-1 5 1-16,-2-1 0 15,0 3-1-15,0-5-1 0,-5 0 0 16,-5-1-1-16,-2-3 5 16,-3-2-1-16,-4-2 2 15,-4-2-1-15,-8 0 1 16,-5-6 2-16,-9 3 2 16,-1 1-5-16,-3 2 1 0,8 11-1 15,17 8-1-15,24 1-132 16</inkml:trace>
  <inkml:trace contextRef="#ctx0" brushRef="#br0" timeOffset="45422.7924">26267 3451 231 0,'0'0'27'16,"0"0"-28"-16,0 0 2 15,0 0 0-15,0 0-1 16,0 0 1-16,0 4-3 0,0 3-1 15,7 4 5-15,2 3-2 16,4 5-2-16,2 5-4 16,7 4-16-16,7 2-18 15,2 6-42-15</inkml:trace>
  <inkml:trace contextRef="#ctx0" brushRef="#br0" timeOffset="47204.2112">25962 3389 392 0,'12'-7'-52'16,"4"-2"56"-16,-2 0 11 0,3 0-4 16,-5 5 5-16,3 1-9 15,-5-1-4-15,1 4 3 16,-3 0-3-16,-1 0-3 15,1 11 2-15,2 7-2 16,0 5 0-16,8 9 1 0,4 9-2 16,5 4 2-16,2 1 0 15,5 4-3-15,7 2 2 16,1 2 0-16,4 0-3 16,4 4 4-16,1 2-1 15,2 4-2-15,3 1 3 16,2-1-2-16,1 4 0 0,4-1 0 15,3 4-9-15,4 3-5 16,4-1 3-16,1 4-8 16,8-2 2-16,-5 3 10 15,2-1 4-15,3 3 3 16,0-3 1-16,-3-1-1 0,4-4 3 16,-5 2-3-16,6-5 1 15,-4 2 2-15,-3-2-3 16,3 5 1-16,-2 1 2 15,5 1-4-15,-1 1 3 16,4-1 1-16,1-1-5 0,2 0 5 16,5 2-1-16,-2 0-1 15,-1-2 3-15,-2 2-2 16,5 3 1-16,-6-2 5 16,-1 4-3-16,3-1 3 15,1-1-3-15,0 3-3 0,-4 3 0 16,5-1 1-16,2 1-3 15,-3 3 2-15,1-1 0 16,2-1-2-16,2-4 2 16,1 0 0-16,-3-3-2 15,2 1 4-15,-1-1-5 0,1-1 2 16,0 3 0-16,2-2 0 16,2 4 0-16,-6-2 2 15,0-2-4-15,0 4 4 16,0 0-2-16,-1 0-2 15,1-1 2-15,8 5 2 16,-3 3-5-16,0-2 6 0,2-4-3 16,1 3 0-16,-2-1 6 15,-11-1-2-15,-4-4 2 16,-8-3-2-16,-7-8 0 16,-6-4 1-16,-6-9 6 15,-9-8-5-15,-3-5 2 16,-6-5-4-16,-5 0-4 0,-4-5 3 15,-3 0-3-15,-8 0 0 16,0-1 2-16,-8-4-2 16,0-2 0-16,-7-1 2 15,-4-2-5-15,-2-4 4 16,-7-4-19-16,-8-10-40 0,-7-7-38 16</inkml:trace>
  <inkml:trace contextRef="#ctx0" brushRef="#br0" timeOffset="75798.1563">25938 8599 234 0,'0'0'17'15,"0"0"2"-15,2-2 4 0,3 1-14 16,1-2 7-16,-2 2-10 16,1-1 0-16,-2 2-3 15,2-2-3-15,-3 1 2 16,2 1-1-16,-3-2-2 16,4 0 0-16,-5 2 11 15,2-2 1-15,-2 2 0 0,0 0-4 16,0 0 0-16,0 0 2 15,0 0 3-15,0 0 6 16,0 0-4-16,0 0-4 16,0 0-4-16,0 0-4 15,0 0-2-15,0 0 1 0,0 0-3 16,-2 0 1-16,-4 0 1 16,-1 2-2-16,0 3 2 15,0 0 1-15,-1 1-2 16,-1 1 2-16,2 2 0 15,-1 0-1-15,-4 4 2 16,0 1-1-16,-5 4-1 0,-2 5 3 16,-3 5-2-16,-5 8 0 15,-3 8 4-15,-4 6-2 16,-5 13 1-16,-5 6-1 16,-6 12-2-16,0 6 0 0,-3 11 2 15,-2 7-4-15,-1 8 2 16,1 4 1-16,4 8-3 15,3 0 2-15,6 0 0 16,5-7-2-16,1-6 2 16,5-15-1-16,1-14 0 0,3-13 1 15,0-12-1-15,4-16 0 16,0-8 1-16,-1-10-2 16,4-5 3-16,2-6-1 15,4-7-2-15,0-4 2 16,3-2-1-16,2-6-4 15,2-13-8-15,0-12-11 0,0-7-19 16,-3-14-18-16,3-9-22 16,-2-7-21-16</inkml:trace>
  <inkml:trace contextRef="#ctx0" brushRef="#br0" timeOffset="76157.5715">24764 10003 208 0,'0'-22'14'15,"3"6"15"-15,7 7 19 16,0 0-8-16,-1 4-16 15,1 3-13-15,0 2 8 16,-3 0-4-16,-2 0-10 16,0 5-2-16,-3 10 0 0,-2 6-4 15,2 11 2-15,-2 10 0 16,3 9-2-16,-2 10 2 16,5 8-1-16,-1 5 0 15,4 4 1-15,2 6-1 16,1-1 0-16,2-1 0 0,1-7 0 15,1-8-1-15,-2-14 2 16,0-14-2-16,1-14 1 16,-3-9 5-16,5-9 29 15,0-7-5-15,5 0-15 16,4-3-4-16,4-11 3 0,4-6-6 16,5-1-3-16,3-3 2 15,1-2-4-15,0 1 0 16,-3 1 1-16,-4 1-5 15,-4 4 3-15,-5 1 0 16,-10-2-2-16,-3-1-9 16,-7-6-33-16,-4-11-72 0</inkml:trace>
  <inkml:trace contextRef="#ctx0" brushRef="#br0" timeOffset="76876.2272">25904 8442 303 0,'-17'-7'22'0,"2"3"-17"15,-1 4-4-15,-2 0 1 16,-4 9 1-16,-4 5 3 0,-6 3 5 16,-4 2-6-16,-3 4 0 15,-3 4-4-15,-2 2 0 16,1 3 2-16,6 4-1 15,3-4 1-15,7 0-1 0,6-7-2 16,7-4 1-16,7-10 0 16,5-4-1-16,2-5 46 15,10-2 26-15,9 0-65 16,8-9-4-16,5-4 6 16,7-5-2-16,7-1 0 15,2-4-7-15,4-1 0 0,0-2 2 16,1-1-2-16,2 0 1 15,-3-1 4-15,-1 1-1 16,-3 2 3-16,-3 5 4 16,-8 4-8-16,-4 5 9 15,-11 10 3-15,-10 2-5 0,-10 28-8 16,-2 17-5-16,-6 26 0 16,-9 20 3-16,-4 26 0 15,-4 23 0-15,-4 21 1 16,5 10-51-16,3-8-66 15</inkml:trace>
  <inkml:trace contextRef="#ctx0" brushRef="#br0" timeOffset="78345.0132">25118 13795 418 0,'-13'-9'8'0,"1"-5"-5"16,-5 1-2-16,1 4 0 15,0-1-2-15,0 4 2 0,5 5-1 16,4 1 0-16,3 0 0 16,4 0-6-16,0 5 2 15,4 5 6-15,8 0-1 16,6-3 0-16,2 0 1 16,7 1-3-16,0-4 4 0,6 0 6 15,4-4-5-15,4 0-1 16,5 0 0-16,3 0-4 15,2 0 3-15,-1-6-2 16,-3-1 1-16,-5 2 9 16,-5-2-1-16,-5-3 0 0,-5 4 0 15,-6 0-7-15,0 1 0 16,-6-1-1-16,-2 3-2 16,-4-1 3-16,-2-1 0 15,-4 2-5-15,-1-3 3 16,-2-1-10-16,0-2-1 0,0 0 6 15,0-2 2-15,-2 3 3 16,-3-1 1-16,2 3-2 16,1 4 5-16,0 1 2 15,2 1-1-15,0 0 0 16,0 0 0-16,0 0-5 16,0 0 1-16,0 0 0 0,0 0-1 15,0 0 2-15,9 1-1 16,2 7-1-16,3 4 2 15,6 3-4-15,6 2 4 16,-4-1-2-16,5-2-2 16,-1 1 4-16,1-5-2 0,-2 0 0 15,-4-5 0-15,-4-3 1 16,-4-1 0-16,-1-1 6 16,-5 0-2-16,-2 0-3 15,-2 0 0-15,-3 0-1 16,0 0-1-16,0 4 0 0,-3 1-3 15,-7 3 4-15,-5 4-1 16,1 1-1-16,-6 6 2 16,1-1-1-16,-2 0-1 15,1 0 2-15,3-1-2 16,4-2-1-16,1-1 1 0,0-3 0 16,5-6 1-16,0 2 0 15,4-3 0-15,-1-1 0 16,3 1 1-16,-1-2-2 15,0 0 1-15,2-2 1 16,-2 0-2-16,2 0 3 16,0 0 0-16,0-11 20 0,0-7 6 15,0-12-24-15,0-11-2 16,0-8-1-16,6-6-2 16,1-5-1-16,8-10-49 15,11-10-133-15</inkml:trace>
  <inkml:trace contextRef="#ctx0" brushRef="#br0" timeOffset="84485.8702">26571 10520 354 0,'17'-21'37'0,"5"1"-32"16,1-3 21-16,-2 0 8 15,3 1-28-15,1 1-1 0,2-2-4 16,4-1-2-16,3 3 1 16,3 0-1-16,5-1 0 15,1 3-1-15,6 5-2 16,4 4-2-16,8 9 3 15,5 1-1-15,5 7 0 16,4 16 3-16,8 8 0 0,3 8-1 16,8 11 2-16,2 11 0 15,5 10-1-15,5 5 1 16,-2 10 0-16,1 9 0 16,0 0 0-16,-1 4 0 15,-4 4 0-15,3 4 0 0,1 7 0 16,-4 6 1-16,-2 9-2 15,-1 4 1-15,-2 9 1 16,-3 10-2-16,-9 5 1 16,0 4 0-16,-1 5 0 15,-13 3 1-15,-4-1-1 16,-8-2-1-16,-4-9 2 0,-11-5-1 16,-2-7 0-16,-8 0 1 15,-7-6-1-15,-6-3 0 16,-7-4 1-16,-10-4 0 15,-2-6 1-15,-11-8 2 16,-12-9-2-16,-11-2 2 0,-11-3-1 16,-7-5-1-16,-8-4 0 15,-6-8-2-15,-5-2 2 16,-9-6-1-16,-3-7 0 16,0-6 0-16,-7-11 1 15,-4-11-3-15,-3-13 1 16,-4-15 1-16,-2-12-1 0,-6-12 1 15,-1-19-1-15,-4-13 0 16,-3-10 0-16,2-10 0 16,1-4 0-16,0-5 2 15,-1-7-2-15,1-5 2 16,0-8-1-16,-1-7 3 0,0-11 4 16,1-5-1-16,-5-10-2 15,4-8 2-15,4-9-3 16,3-3-2-16,6-4 2 15,4-5-2-15,8-1 0 16,5 1-1-16,6 1 0 0,5-2 0 16,6-1 0-16,9-2 0 15,8-5 1-15,9 2-1 16,8-8 1-16,12-1-1 16,11-2 3-16,11 6-2 15,6 0 4-15,21 5 4 0,12 9 3 16,17 8 0-16,10 15-7 15,17 14-1-15,12 17 1 16,14 18-5-16,6 20 1 16,11 24-3-16,8 24-1 15,10 21 2-15,0 33-5 0,1 27 0 16,-1 20-1-16,-4 25-11 16,-9 12-24-16,-7 5-16 15,-5-3-109-15</inkml:trace>
  <inkml:trace contextRef="#ctx0" brushRef="#br0" timeOffset="85767.3055">29153 9967 452 0,'30'-23'12'16,"4"-4"-10"-16,0-1-2 15,-1 1 15-15,1 0 3 16,1 2-5-16,6-2-9 0,7 4-1 16,1-2-2-16,4 5 1 15,2 1-1-15,10 5-1 16,0 4 0-16,7 7-1 15,3 3-1-15,6 0 2 16,6 14-1-16,1 8 0 0,4 5 1 16,0 10-1-16,3 4-1 15,6 6 2-15,1 8-1 16,5 6 1-16,2 5 1 16,4 12-1-16,-1 4-1 15,4 5 2-15,-3 13-2 16,2 7 1-16,-2 5 0 0,-1 8-1 15,-4 7 2-15,-3 5-1 16,-4 7-1-16,-6 7 2 16,-5 4-3-16,-8 2 3 15,-5 3 0-15,-4 2-3 16,-5 1 3-16,-7 3-1 0,-7-1-1 16,-5 10 2-16,-3-1-1 15,-12-1-2-15,-7 2 3 16,-6-3-1-16,-8 1-1 15,-8-6 2-15,-5 2-1 16,-2-3 0-16,-14 1 0 16,-5-1-2-16,-4-4 3 0,-4 0-1 15,-5-5-1-15,0-5 2 16,-3-2-2-16,0-8 0 16,-4-3 2-16,3-6-2 15,-6-8 1-15,-2-8 0 16,-1-6 0-16,-7-6-1 0,-4-10 1 15,-3-4-1-15,-8-7 2 16,-3-5 0-16,-5-7-3 16,-4-11 3-16,-2-9-2 15,1-12 0-15,3-10 2 16,-4-12-2-16,5-13 0 0,-4-7 3 16,-1-22-3-16,0-13 1 15,-2-9 0-15,-3-15 0 16,3-7-1-16,-5-10 2 15,7-3-1-15,-5-3-1 16,3-5 3-16,-3-5-3 0,2-2 1 16,0-5 0-16,3-8 0 15,2-2 1-15,-1-5-2 16,4-6 1-16,3-4 1 16,1-5-2-16,1-5 1 15,0-2 0-15,2-9 0 16,1-1 1-16,0-4-1 0,1-2-1 15,1-7 1-15,0 1 1 16,-1-5-2-16,1 4 3 16,0-2-2-16,4 3 0 15,3-1 0-15,8 0 0 16,4 0 0-16,4 0 1 0,8-2-1 16,5 1 0-16,5 1 1 15,5 7-2-15,1-1 2 16,9 4 0-16,3 3-3 15,5 5 4-15,4 6-2 0,4-3 0 16,16 4 0-16,7 0 1 16,10 2-1-16,10 5 0 15,7 4 1-15,8 8 0 16,9 14-1-16,11 15 1 16,8 15 1-16,13 17-1 15,8 25-2-15,16 23 1 0,14 22-4 16,16 32-10-16,20 29-40 15,18 25-101-15</inkml:trace>
  <inkml:trace contextRef="#ctx0" brushRef="#br0" timeOffset="97033.788">21779 2873 177 0,'-5'-13'-12'15,"3"6"12"-15,2 0 0 16,-1 6 1-16,1-1 0 16,0 2 40-16,0 0-17 15,0 0 8-15,1 0 13 0,1 0-19 16,1 0-14-16,-3 0-3 15,2 0-9-15,-2 3-2 16,0 8 2-16,0 2-1 16,2 5 2-16,0 1 0 15,-1 1-2-15,1 3 1 0,-2-2 2 16,0 3-2-16,0 1 2 16,0 0-1-16,-2 0-2 15,-3 0 3-15,-2 1-2 16,0 4-1-16,4-1 3 15,-5 3-3-15,6-1 1 0,-1 4 1 16,1 1-2-16,0 5 4 16,2 2 4-16,-2 2-3 15,1 1 3-15,-3-1-2 16,1 1-5-16,-1 2 2 16,1-3-1-16,-2 0-1 0,2 4 2 15,-1 2-1-15,4-1 0 16,-3 4 2-16,3-1-3 15,0 6 5-15,-2 0 0 16,2 2-2-16,0-2 3 16,-2 2 2-16,-1-1-6 15,1 1 5-15,-1 0-5 16,-2 1 1-16,4 0 1 0,-3 5-2 16,4-2 0-16,-2 0 1 15,2 0-2-15,-1 0 1 16,1-1 2-16,0-1-7 15,0 2 6-15,0 2 0 16,0 2-5-16,0 2 5 0,0 2-2 16,0 8-2-16,0 4 4 15,3 2-2-15,2 6-1 16,3 2 3-16,-1 5-2 16,2 3 1-16,2 4 2 0,1 1-4 15,-1 2 3-15,2-1 0 16,-3-6-6-16,4-1 5 15,-4 0 0-15,0-5-4 16,2 2 4-16,-2-1-2 16,-1 0 0-16,2-3 2 15,-2-1-3-15,3 0 1 0,-4 5 1 16,3-3-2-16,-3 4 1 16,1-4 2-16,2 1-4 15,-4-4 3-15,4-6 1 16,-1 2-4-16,-2-3 3 15,1 1 0-15,2-2-2 0,-2-1 2 16,-2 0-1-16,3-3-1 16,-2-5 3-16,-1 1-4 15,-2-4 3-15,2-2 1 16,-3-1-5-16,2-2 4 16,-4-2 0-16,1-4-3 0,-1-2 4 15,0-6-2-15,0-2-2 16,-1-4 3-16,-1-2 0 15,2-4-2-15,0-3 2 16,-1-2-2-16,-1-5 2 16,0-5 0-16,0 0-3 0,0-2 2 15,0-2 2-15,0-2-5 16,0 1 4-16,0-3 0 16,0 1-3-16,0-2 4 15,2-6-1-15,-2 1-2 16,2-6 4-16,-2-2-3 0,0-3 0 15,0-2 2-15,0 0-6 16,-7-2-9-16,4-16-26 16,3-16-98-16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17:44.4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2436 13344 287 0,'0'-10'2'0,"0"-3"43"16,7 0-3-16,4 1-8 0,2-4-19 16,5 5-8-16,-2 0-2 15,4 0 0-15,2 6-2 16,0 2-2-16,2 3 1 15,3 0-3-15,0 1 2 16,2 12 0-16,-2 3-3 16,-6 4 3-16,2 3 0 0,-4-2-3 15,-6 2 5-15,-2 0-4 16,-5 2 2-16,-4-2 1 16,-2 1-3-16,0-3 2 15,-10 0 2-15,0-2-5 16,1-2 4-16,-2-1-2 0,0-3-2 15,4-6 4-15,-1 0 0 16,3-2-4-16,2-3 3 16,3-1 0-16,0-1-2 15,0 0 3-15,0 0 8 16,1-3 21-16,9-4-18 0,-1-4-13 16,1-3 2-16,5-2 3 15,-5-1-1-15,1 2 6 16,-1-5 1-16,2 2-7 15,1-3 5-15,3 1-5 16,2-6-2-16,-1 2 1 16,2-4-2-16,-2 2 1 0,-2 1 3 15,-1-2-2-15,-3 2 0 16,-4 3 1-16,0 3-4 16,-3 2 1-16,-1 2 1 15,-3 6-4-15,0 0 3 16,0 3 0-16,0 3-2 0,0 1 2 15,0 0-2-15,-3 2-1 16,-4 2 2-16,-2 9-2 16,-2 5 0-16,-3 9 1 15,2 6-1-15,2 5 0 0,3 4 3 16,5 5-5-16,2-5 4 16,11 3-1-16,7-3-3 15,7-1 1-15,6-6 1 16,1 1-1-16,0 0 5 15,2-7-4-15,0 0 1 16,-3-6-4-16,-2 0-11 0,-4-3-2 16,-4-4-16-16,-1-6-46 15,-10-8-109-15</inkml:trace>
  <inkml:trace contextRef="#ctx0" brushRef="#br0" timeOffset="437.5611">2262 13160 148 0,'-13'-7'260'16,"8"-2"-253"-16,5 2 7 15,9 5 0-15,9 2-7 0,6 0-9 16,5 4 4-16,10 10 0 16,2 4-3-16,9 8 5 15,4 5-1-15,7 6 1 16,2 4 4-16,7-1-4 16,0 2 0-16,0 0 1 0,1 0 1 15,-5-3 6-15,-5 0 7 16,-5-5 0-16,-7 4 5 31,-8-8-4-31,-6-2-9 16,-6-2-6-16,-8-5-2 15,-3-3-2-15,-4-5 2 0,-4-3-4 0,-5-1 1 0,-3-4-2 32,0-5-18-32,-2 0-11 15,-7-9 5-15,-10-12-31 0,-5-11-92 0</inkml:trace>
  <inkml:trace contextRef="#ctx0" brushRef="#br0" timeOffset="906.289">3191 13028 466 0,'7'-16'1'0,"-4"0"8"0,-1 5 0 31,-2 3 1-31,0 2 16 16,0 2-8-16,0 2-5 0,0 2-6 0,0 0-9 0,-2 6 0 31,-1 5 3-31,-1 5-4 0,-4 7 5 0,-2 3-2 16,-4 9-3-16,-6 4 6 15,-7 9-3-15,-5 4-2 16,-8 3 4-16,-5 5-2 15,-5 4 0-15,0-3 2 0,-1 0-4 16,3-3 3-16,3 2 2 31,4-9-5-31,5-2 4 16,5-5 0-16,3-8-1 16,6-3 4-16,3-4-1 0,4-6-2 0,3-3 4 0,2-4-3 31,5-9-1-31,1 0 1 15,2-5-2-15,1 2 3 16,1-4 4-16,0 0 16 16,0 0 6-16,0 0-13 15,0 0-11-15,0 0-2 0,0-4-3 0,0 0-4 0,8-1-9 16,6 2-48-16,-1-6-48 16,4-4-142-16</inkml:trace>
  <inkml:trace contextRef="#ctx0" brushRef="#br0" timeOffset="1281.3989">2350 13196 404 0,'23'-7'-14'0,"3"0"12"0,1 3 1 15,5 4 1-15,-1 1-2 32,6 12 2-32,0 3 1 15,4 6-3-15,0 8 3 16,1 4 0-16,4 2-1 0,2 5 6 15,4-1 1-15,4 0 1 16,2-1-1-16,-4-3-3 16,-1-3 0-16,-3-1 3 15,-5-1-2-15,-3-6 3 16,-5 0-4-16,1-2-6 0,-2-3 3 16,-4-5-4-16,-3-5-52 15,-6-9-94-15</inkml:trace>
  <inkml:trace contextRef="#ctx0" brushRef="#br0" timeOffset="1703.3734">3220 13055 336 0,'3'-9'117'16,"-3"2"-108"-16,0 3 12 16,0 4-13-16,-2 0-11 15,-6 11 4-15,-4 5 0 16,-4 5-3-16,-7 8 3 0,-4 9-1 16,-5 6-1-16,-9 8 3 15,2 6-2-15,0 3-1 16,-5 3 3-16,7 3-4 15,3-5 2-15,2-4 2 16,3-2-4-16,2-6 4 0,0-7 2 16,2-6 0-16,0-5 9 15,5-7 8-15,-2-4-11 16,6-4 0-16,2-7-2 16,5-2-6-16,4-3 1 15,5-3-3-15,0-1-1 0,12-1-7 16,15 0 4-16,5-14-72 15,4-13-211-15</inkml:trace>
  <inkml:trace contextRef="#ctx0" brushRef="#br0" timeOffset="2687.714">3948 13734 431 0,'0'-9'9'16,"0"0"25"-16,0 2-1 16,3 4 4-16,-3-1-11 15,0 2-6-15,0 2-14 16,0 0-4-16,0 9-3 16,-5 7-1-16,-2 6 2 0,-6 6 1 15,-1 6-3-15,-8 7 2 16,-6 4-17-16,-12-3-31 15,-6-9-36-15,-10-16-220 16</inkml:trace>
  <inkml:trace contextRef="#ctx0" brushRef="#br0" timeOffset="9032.0864">5074 13146 193 0,'6'0'114'0,"-1"0"-88"16,-4-4-20-16,5-1-1 15,-3 1 1-15,3 1-7 16,1-1 1-16,0-1 2 16,2 2-4-16,2-1 0 15,2 2 3-15,3 0-4 0,0 0 1 16,0 1 2-16,-2-1-1 16,-2 0 2-16,-4 2 1 15,-2-2 10-15,-5 1 28 16,-1-3-8-16,0 2-16 15,0-2-5-15,0 1-8 16,-1-1 0-16,-3 1-2 0,-1 0-2 16,-3-3 2-16,-2 0 0 15,-4 3-2-15,-5-2 3 16,-2-1-1-16,-7 5-2 16,1-2 3-16,-8 3-2 0,2 0 0 15,-1 0 2-15,2 0-2 16,2 3-1-16,1 4 4 15,2 1-4-15,1 4 3 16,-1 0 2-16,0 2-6 16,-1 2 6-16,1 2-3 0,-1 0-3 15,-1 3 4-15,0 0-2 16,0 3-1-16,2-3 3 16,1 5-3-16,2-4 3 15,3 2 1-15,2-2 0 16,2 1-2-16,5-2 2 15,-1 0-5-15,4 0 3 0,2 1 1 16,3 0-4-16,-2 2 4 16,3-2-2-16,-1 4-2 15,3 1 5-15,1 1-4 16,0 1 1-16,0-3 1 16,5 3-2-16,6-3 2 0,3-2 1 15,4 1-2-15,2-4 2 16,1 1 1-16,3 1-6 15,1-1 7-15,1-3-2 16,3 1-3-16,3-2 7 0,-1 0-3 16,1-4 0-16,3 2 1 15,5-6-3-15,-1 3 1 16,4-2 2-16,4-3-6 16,2 3 7-16,-2-4-1 15,2 2-2-15,-2-2 2 16,-2-1 0-16,-4-3-3 0,-5 1 5 15,-6-2-2-15,-4-2 1 16,-6 0 10-16,-3 0 2 16,-4 0-2-16,-4-4 0 15,-2-1-8-15,-2 1-1 16,-2 1 0-16,2 1-8 0,-3-2 3 16,5 3-8-16,5-14-95 15,3-24-248-15</inkml:trace>
  <inkml:trace contextRef="#ctx0" brushRef="#br0" timeOffset="11501.0467">1847 12707 363 0,'-7'0'1'16,"4"0"20"-16,1 0-10 16,2 0-10-16,0 0-2 0,0 0-6 15,5 2 8-15,7 1 5 16,9 1-3-16,4-3 2 16,5 1-3-16,8-2-2 15,6 0 1-15,9 0 0 16,8 0-1-16,5 0 0 0,7 0 0 15,7 0 0-15,4 0 1 16,5 0-2-16,6-2 2 16,0-1 0-16,10 1-1 15,5-1 2-15,7-1-1 16,7 0-3-16,5-1 4 0,5 2-2 16,5-3-1-16,2 1 4 15,5 0-5-15,-2-1 3 16,-1 1 1-16,1-2-4 15,-5 1 3-15,-5-1 0 16,1 4-3-16,-8-3 2 16,0 3 1-16,-8 1-3 0,-2-2 2 15,-7 3-5-15,-10 1-7 16,-5-2 6-16,-10 0 6 16,-19 2 0-16,-10 0 1 15,-19 0-2-15,-9 0 2 16,-13 2 0-16,-7 3-4 0,-3 6 0 15,-3 3-1-15,0 2 3 16,1 7 1-16,1 6 1 16,3 5-1-16,2 5 2 15,2 10-2-15,4 1-2 16,0 8 5-16,2 6-4 16,-1 2 3-16,0 6 8 0,-5 1-9 15,1 0 11-15,1 2-3 16,-4-1-7-16,-2-2 1 15,6-1 0-15,-1 1-4 16,5-1 5-16,0 0-2 16,3-1-1-16,2-2 1 0,-1-6 0 15,-1-3-1-15,-6-2 1 16,-3-5-2-16,-4-6 1 16,-7-3 1-16,0-2-1 15,-12-2 3-15,-6-1-2 16,-6-4-2-16,-8-2 3 0,-6-4 0 15,-9-1-3-15,-8-2 3 16,-14-2-3-16,-7-1 1 16,-14-3 2-16,-12-1-2 15,-10-2 0-15,-15-3 2 16,-4 2-5-16,-12-9 5 0,-7 0-2 16,-5 3-3-16,-4-6 4 15,-1 2-3-15,-4-2 1 16,-3-3 1-16,2 1-2 15,0-1 1-15,-4 0 2 16,2 0 5-16,0 0 1 16,4 0-1-16,2 0-4 0,13 0 4 15,4 0-4-15,10 0-2 16,12-1 2-16,10 1 0 16,13 0-3-16,13 0 3 15,13 0-3-15,15 0 0 16,11-3 1-16,13 0-2 0,9-1 2 15,9 0 1-15,5-3-3 16,5-1 3-16,5-5 0 16,1-3-14-16,0-5-17 15,0-6-18-15,7-7-44 16,-1-11-148-16</inkml:trace>
  <inkml:trace contextRef="#ctx0" brushRef="#br0" timeOffset="12032.3658">1942 12439 518 0,'4'-5'2'0,"-2"0"4"16,-1 5-6-16,5 3-16 16,1 15 10-16,4 9 5 15,4 5 1-15,-1 7-3 16,6 6 4-16,1 1-1 15,0 6-1-15,0 5 2 0,-2 3-1 16,1 5-1-16,-6 4 2 16,-5 8-2-16,-3 1 2 15,-6 8-1-15,0 2-1 16,-4 6 1-16,-6 3 2 16,2 4-3-16,1 2 2 0,2 6-1 15,5 0-1-15,0-2 2 16,1-2-2-16,10-1 1 15,2-6 2-15,-1-9-3 16,0-3 1-16,0-9 1 16,-5-8 0-16,-2-5 4 0,-5-8 2 15,0-6 0-15,0-6 3 16,-2-7-6-16,-1-3-4 16,3-7 3-16,0-10-1 15,18-17-41-15,11-24-207 16</inkml:trace>
  <inkml:trace contextRef="#ctx0" brushRef="#br0" timeOffset="22906.7285">2406 13690 576 0,'0'0'16'0,"0"-10"-12"16,-4 0 1-16,-6-1-1 16,-5 0-5-16,-3-1 2 15,2-2-3-15,0-4-4 16,0-2 3-16,5-1-9 0,3-2-2 16,5-5-1-16,3 0 2 15,0 0-4-15,8-7 14 16,4-6 2-16,-2 1 2 15,5-4 0-15,-1-5-1 16,4 3 1-16,-4 0 0 16,3 3 5-16,-1 2 0 0,2 3-2 15,5 5-2-15,0 0 0 16,4 5-2-16,4 3-1 16,7 1 2-16,0 7-5 15,3 2 4-15,1 8 0 16,2 6-1-16,4 1 1 0,4 3 0 15,1 9-2-15,4 10 3 16,4 1-2-16,2 4-1 16,0 5 1-16,5 4 0 15,-5 1-1-15,1 4 2 16,-6 4-1-16,-4-1 1 16,-10 5 0-16,-8 1-1 0,-3-2 1 15,-12 4 0-15,-2 1 0 16,-9 0 0-16,-5 4 1 15,-1 2-1-15,-4 2 2 16,0 1-2-16,0 2 0 16,0 1 1-16,-2-1-2 0,-5-3 2 15,0-4 0-15,-6-4-2 16,-1-6 2-16,-6-5-1 16,-4-6 2-16,-2-4 0 15,-4-1 0-15,-2-5 3 16,-1-4 1-16,-2-2 1 15,0-10 1-15,-1-3 4 0,0-3-5 16,-5-4-1-16,-1-6 1 16,-6-6-4-16,-4-9 0 15,-6-3 2-15,-3-4-4 16,-5-2 3-16,0-5-1 0,1-2 0 16,2-4 3-16,6-2-3 15,3-3 2-15,9-4 0 16,5-2 0-16,9-3 5 15,10 0 3-15,3-4-5 16,9-2 2-16,6-1-5 16,3-2-1-16,7 3-4 0,15-2 0 15,8 5-7-15,10 0-10 16,17 5-29-16,8 0-29 16,10 2-44-16,13 2-192 15</inkml:trace>
  <inkml:trace contextRef="#ctx0" brushRef="#br0" timeOffset="23797.2859">4526 13377 539 0,'-41'-25'-23'0,"5"-5"24"15,2 0-1-15,3 2 0 0,10-1 1 16,5 2 0-16,7-2-2 15,7 1-4-15,2-2-15 16,9-2-4-16,8 1 17 16,2 0 0-16,4-2 5 0,1 1 0 15,1 0 2-15,0 2 4 16,2 3-2-16,-2 2 1 16,0 5 6-16,4 4-1 15,3 4-7-15,4 5-1 16,5 5-1-16,4 2 0 15,0 0 1-15,2 9 0 0,1 5-2 16,-3 5 2-16,2 3-2 16,-5 6 1-16,-2 4 0 15,1 3-1-15,1 5 2 16,-1 5 3-16,5 5-4 16,-3 5 1-16,1 5 0 0,0-2-1 15,-2 5 2-15,2 0-3 16,-3 4 2-16,-4-2 1 15,-3 3-2-15,-8-2 2 16,-8 0-1-16,-9-2 0 16,-7-4 1-16,-2-2 1 0,-9-1 0 15,-8-1 1-15,0-3-1 16,-5-4 0-16,-3 1 0 16,-2-6-2-16,0-3 2 15,0 0-1-15,-4-2-1 16,-1-6 1-16,-4-5 2 0,-3-7 3 15,-6-6 3-15,-7-4-1 16,-6-10 5-16,-6-1-5 16,-2-1-3-16,-7-12-2 15,3-3 0-15,-1-5-2 16,1-4 0-16,1-4 2 16,4-5-4-16,4-1 5 0,7-7 5 15,5-2-1-15,7-10 8 16,2-5-2-16,8-7 2 15,3-5-11-15,6-8-1 16,5-3 2-16,5-4-1 16,6 3-4-16,7-5-1 0,4 1 1 15,18 4-3-15,6 0-1 16,15 6-5-16,18 6-22 16,20 3-31-16,21 5-47 15,24-2-302-15</inkml:trace>
  <inkml:trace contextRef="#ctx0" brushRef="#br0" timeOffset="41141.3549">1898 12623 467 0,'-15'-12'4'0,"10"-1"21"0,5-1 0 16,0 3-9-16,2 2-6 16,1 2-7-16,6-2-5 15,4 5 2-15,2-1-2 16,11 3-6-16,8 2-10 0,10 0 1 15,15 0 3-15,14 6 3 16,10-1-2-16,9 1 12 16,13-3 2-16,5 1-4 15,9-4 6-15,2 0-1 16,7 0 0-16,3 0 3 0,5-7 7 16,5 1-9-16,4-1 0 15,5 3-5-15,3-1 3 16,9 0-1-16,1 1-13 15,2 0 6-15,-1-1 7 16,-6-2-9-16,-3-2 0 16,-12 0 8-16,-6-1-1 0,-12-3 3 15,-9 1-3-15,-16 1-1 16,-7 0 6-16,-15 1-3 16,-14 2 1-16,-12 1 1 15,-12 4 3-15,-11 1 0 16,-8 2-1-16,-1 2-7 0,-8 10 2 15,1 8 1-15,1 5-2 16,-1 5 4-16,-1 4-2 16,2 5-2-16,3 6 4 15,1 3-4-15,0 6 2 16,2 6 2-16,3 8-2 0,0 1 0 16,-3 8 4-16,2 3-2 15,-5 5 4-15,-2-2 1 16,-1 2-4-16,-4-1-1 15,2 2 1-15,0-2-5 16,3-4 4-16,1 2-1 16,2-1-1-16,1-3 3 0,1-5-4 15,2-2 1-15,-1-6 3 16,1-1-6-16,-4-4 6 16,-2-4-3-16,-5 3-3 15,-6-7 4-15,-5 1 1 16,-7-5-6-16,-18-3 4 0,-9-2-7 15,-15-2-6-15,-10-7 1 16,-11-2-3-16,-9-5-2 16,-9-1 1-16,-9-4 3 15,-4-4 11-15,-6-2 3 16,-6-2-4-16,-8-4 5 0,-6 1-1 16,-10-4-2-16,-6 0 3 15,-8-2 1-15,-7-1 0 16,-2 0 11-16,-5 0 0 15,-2 1 0-15,3 0 4 16,3 0-1-16,1 3 1 0,4-1-3 16,7 1-10-16,5 2 8 15,6-2-4-15,5 1-8 16,9 0 3-16,9 0-3 16,5-5-3-16,12-1 5 15,11-1-4-15,11-2-1 16,11-2-4-16,13-1-8 0,11-4 6 15,12-10 4-15,9 2-3 16,9-7 4-16,8-4 1 16,3-9-11-16,0-2 3 15,0-8-6-15,0-4 6 16,0-1 0-16,0-9-42 0,0-2-66 16,-8-7-76-16</inkml:trace>
  <inkml:trace contextRef="#ctx0" brushRef="#br0" timeOffset="41641.5843">1996 13354 372 0,'-5'-86'85'16,"2"0"-86"-16,-2 1 1 16,4 7 2-16,1 5-3 0,0 7 1 15,0 5 3-15,1 8 5 16,6 6 5-16,-1 10-10 15,1 8-5-15,0 4 4 16,1 9-12-16,1 5-5 16,-2 6 2-16,2 5-14 0,0 2 1 15,2 12 12-15,3 9 10 16,4 9 5-16,0 8 1 16,7 11-4-16,-3 7 3 15,-1 8 1-15,-1 5-3 16,0 9 8-16,-2 8 4 15,-4 3 4-15,-1 9 3 0,-3 0-9 16,-4 8 2-16,-5 1 3 16,-1 2-9-16,0 2 0 15,0-2 1-15,0 0-8 16,0-6 4-16,-3-3 0 16,3-8-4-16,-2-6 4 0,2-8-1 15,0-5-2-15,0-11 3 16,2-7-2-16,5-8-1 15,1-12 4-15,-1-7-3 16,2-10 1-16,-4-4 2 16,-2-7-4-16,1-4 3 0,-4-3 0 15,0 0-3-15,0-2 3 16,-7 0-46-16,-7-18-116 16</inkml:trace>
  <inkml:trace contextRef="#ctx0" brushRef="#br0" timeOffset="43110.3982">4029 14894 456 0,'-5'-40'-7'0,"1"1"8"16,0 4-3-16,1 2 3 16,3 6-5-16,0 5-3 15,0 6 7-15,0 4 3 16,0 6-6-16,0 4 7 0,0 2-4 16,0 0-5-16,0 8 2 15,0 8 2-15,0 3 0 16,3 6 2-16,1 5-2 15,0 4 3-15,1 9 5 16,0 6 1-16,2 10 6 16,3 7 7-16,0 12-13 0,4 12 8 15,1 10-11-15,3 5-5 16,2 4 4-16,2 2-3 16,-3 3 2-16,-3-6 1 15,-4-4-1-15,-2-3 2 16,-6-7 2-16,-4-11-7 0,0-10 2 15,0-10 1-15,-6-13-5 16,0-10 3-16,1-12-9 16,3-11-35-16,1-12-21 15,1-5-96-15</inkml:trace>
  <inkml:trace contextRef="#ctx0" brushRef="#br0" timeOffset="44063.7473">3921 14620 342 0,'25'-22'148'0,"1"0"-150"16,-1 1-21-16,-2 6 11 15,-3 5 12-15,-4 3 3 16,-4-1-4-16,-5 5 2 0,0-1 1 16,-4 3-3-16,-3-1 7 15,2 2-1-15,-2 0-5 16,0 0 1-16,0 7-1 15,0 4 0-15,0 3 4 16,0 6-3-16,-5 3 2 0,-5 2 1 16,-4 6-2-16,-4 3 3 15,-2 8-1-15,-5 1-4 16,0 4 3-16,-4 3-2 16,0 0-2-16,-1 2 3 15,1 0-2-15,-2 0 0 0,4 3 3 16,0-5-4-16,3 3 1 15,2-3 1-15,4-7-4 16,2-2 5-16,1-5 0 16,3-6-4-16,3-5 3 15,0-7 0-15,2-4-3 0,1-3 4 16,1-6 0-16,4 1-2 16,1-4 3-16,-2-2-2 15,2 0 1-15,0 0 3 16,0 0 0-16,2 0 4 15,8 0-3-15,8 0-6 0,5-4 1 16,7-1 1-16,9-2-5 16,5-2 5-16,5 2-2 15,1-1-2-15,6 5 4 16,1-1-2-16,4 3-2 16,2 1 2-16,2 0-4 15,-1 0 2-15,-3 1 2 0,-1 3-3 16,-8 3 1-16,-2 0 5 15,-7 0-7-15,-3 2 4 16,-10-2 1-16,-3 1-3 16,-3-2 3-16,-8-2-2 15,-3 0 0-15,-6-2 3 0,-4-2-3 16,-1 0 1-16,-2 0 5 16,0 0-3-16,0-2 6 15,-2-11 12-15,-3-3-19 16,-7-5 4-16,-1-4-1 15,-6-6-4-15,-2-3 10 0,-7-3 0 16,-6-6-6-16,-14-5 8 16,-4-2-4-16,-7-7 29 15,-6-2-35-15,1-1-2 16,-4-1 0-16,6-3 3 16,7-1-5-16,7 2 3 15,9 2 0-15,15-4-9 0,16 1-27 16,14-4-40-16,26-3-202 15</inkml:trace>
  <inkml:trace contextRef="#ctx0" brushRef="#br0" timeOffset="47204.2382">3695 16813 391 0,'-9'-14'12'0,"1"1"-8"16,5 4 14-16,-1 4-7 15,3 1-10-15,-1 3 1 0,2 1-2 16,0 0-3-16,0 0-2 16,0 3-7-16,7 6 6 15,4 7 7-15,3 6-2 16,6 6 1-16,4 6 1 15,4 7-3-15,8 6 4 0,2 6 3 16,1-3-3-16,2-2 0 16,-2-1-1-16,-5-12-1 15,-6-5 10-15,-7-6 19 16,-1-6-20-16,-6-3 0 16,-4-4-4-16,2-4 1 15,-4-4-1-15,3-3-1 0,-1 0 17 16,1-11 3-16,3-9-14 15,3-5-2-15,-1-7 0 16,0-6 2-16,2-4 12 16,0-7-6-16,-2-1-3 15,0-1-8-15,0-1-5 0,0 4 1 16,-3 9 4-16,-4 6 4 16,-2 8 2-16,-2 9-3 15,-3 9-9-15,-2 7 0 16,0 5-29-16,0 17-81 15,0 6 24-15,0 3-105 16</inkml:trace>
  <inkml:trace contextRef="#ctx0" brushRef="#br0" timeOffset="49329.2142">3415 16565 273 0,'-15'-2'39'0,"3"-5"-18"16,5 2 0-16,2-2 11 0,3 1-15 16,2 1-9-16,0-3 1 15,0 2-6-15,0-1-3 16,4-1 0-16,4 1 0 15,3 0 0-15,2 1 2 16,6 1-4-16,3 0 3 0,5 1 0 16,5 1-4-16,9 1 4 15,6 0-1-15,7-1-1 16,3-3 2-16,8 1-1 16,5-2 0-16,0-1 1 15,9-1-1-15,2-1 0 0,0 1 1 16,2 0-1-16,-8 0 1 15,-6 4 2-15,-6-3-5 16,-9 5 5-16,-5 0 1 16,-9 1-4-16,-6 0 3 15,-2 2-3-15,-5 0-1 16,-5 0 2-16,-1 0-1 0,-3 5-3 16,-4 6 3-16,-1 5-5 15,-3 7 5-15,2 8 1 16,-3 8-2-16,-3 8 2 15,1 6 0-15,-1 8-2 16,2 7 3-16,-1-1-2 0,-1 1-1 16,8 0 2-16,-2-4-2 15,6-2 1-15,1-6 1 16,7-2-3-16,-1-7 3 16,0-2 0-16,-2-3 0 15,-3 2 3-15,-3-3 0 0,-7-2-3 16,-7 0 3-16,-3 0 0 15,-1-1-2-15,-11 0 3 16,-9-2-3-16,-6 0-1 16,-7-2 1-16,-3-2-2 15,-10-3 1-15,-7-4 1 16,-5-2-3-16,-10-2 0 16,-6-1 3-16,-4-4-4 0,-7-2 4 15,-2 0-1-15,0-3-2 16,2 0 2-16,5-2-1 15,4-2-1-15,5 0 2 16,11 0 0-16,9-3 0 16,8 0 8-16,9-3-4 0,9 1 3 15,11-2 2-15,4 0-4 16,1 0 5-16,4-3 5 16,-1-10 0-16,-4-5-8 15,1-5-6-15,-2-10-3 16,-3-2 4-16,3-8-7 0,0-3-9 15,1-7 7-15,2-8-3 16,4-6 8-16,0-4 1 16,-2-4-2-16,2-5 4 15,-2-5 0-15,0-2 3 16,-6-5 5-16,-1 3 0 0,-4 2-2 16,0 6 4-16,0 9-2 15,4 12 2-15,1 14-6 16,6 16-6-16,2 9 0 15,5 11-2-15,2 10-50 16,11 0-79-16,6 11-159 0</inkml:trace>
  <inkml:trace contextRef="#ctx0" brushRef="#br0" timeOffset="51391.8079">4606 17270 358 0,'0'-18'15'0,"0"-2"1"15,0 5 1-15,-5-2 3 16,2 3-2-16,-1 3-12 16,1 1-1-16,3 0 2 0,-2 3-5 15,2 0-1-15,0 6 1 16,0 1-7-16,0 0-12 16,0 7-20-16,0 11 17 15,5 7 23-15,1 8-2 16,0 10 0-16,-3 3 2 15,3 6-1-15,-6-4-2 16,0 1 3-16,0-7-1 0,0-3 1 16,0-8 1-16,0-5-2 15,-2-5 0-15,2-5 0 16,0-6-4-16,0-5 3 16,0-3 2-16,2-2 0 15,5-4 33-15,5-8-12 0,3-8-22 16,5-5 0-16,-5-5-1 15,5-6-2-15,4 1 3 16,-3-1-2-16,1-2-1 16,1 7 2-16,2 0-3 15,0 6 2-15,-1 9 1 0,-3 0-3 16,-3 8 4-16,-3 0-2 16,-3 6-1-16,-2 2 1 15,-4 0-3-15,0 0 1 16,-5 12 1-16,-1 1-2 15,0 5 3-15,-7 0-2 0,-7 3-9 16,-6 3-4-16,-3-2 12 16,-2-3-2-16,-6-4 5 15,2-3-1-15,0-4 4 16,6-4 6-16,2-3 5 16,4 1 6-16,5-1 3 0,5 2-10 15,4-2 3-15,0 5-6 16,3 4-11-16,3 1 1 15,16 5 3-15,3 5-1 16,10 2 8-16,9 3-4 16,4 1-6-16,2 0 2 15,1-2-1-15,-5 1-2 0,-7-1-5 16,-9-7-28-16,-10-4-21 16,-12-7-23-16,-5-7-78 15</inkml:trace>
  <inkml:trace contextRef="#ctx0" brushRef="#br0" timeOffset="54329.3017">6364 13761 324 0,'-6'0'3'16,"2"0"14"-16,4 0-13 15,-3 0 3-15,3 0 7 16,0 0-2-16,0 0 4 0,0-2 0 15,0 2-5-15,0-1 4 16,8-2-9-16,9 3-4 16,5 0-3-16,12 0 1 15,8 0-1-15,14 0 1 16,5 3 0-16,14-2-1 16,5-1 2-16,8 0-2 15,5 0 5-15,2-4 1 0,0-1-2 16,-3 0 0-16,-9-2 0 15,-13 2 1-15,-14-1 1 16,-15-1-4-16,-14 0-1 16,-12 0 1-16,-14-2-2 15,-5-5-7-15,-19-3-47 0,-13-2-30 16,-5-3-8-16,-11-1 27 16,3 0 51-16,2 3 15 15,11 4 21-15,7 3 40 16,12 5 26-16,10 4-14 15,7 2-10-15,4 2-50 0,15 4-7 16,13 9 3-16,8 5 7 16,12 7-7-16,3 3-2 15,3 4 0-15,-4 0-3 16,-8 2 1-16,-5 0-2 16,-17 0-3-16,-11 1 0 0,-13 3 2 15,-17 5-4-15,-24 0 4 16,-21 5 0-16,-23 0-2 15,-15 0 2-15,-7-2-7 16,5-1-33-16,9-14-63 0</inkml:trace>
  <inkml:trace contextRef="#ctx0" brushRef="#br0" timeOffset="55485.5136">8824 13501 420 0,'10'-1'38'0,"-1"-9"-19"16,-5-1-14-16,-3 4 3 15,-1 1 7-15,-8-1-14 0,-8 0-3 16,-9 2-5-16,-6 2 3 16,-7 0 2-16,-5 3 1 15,-6 0-2-15,-2 6 2 16,-3 9 3-16,-4 7-4 0,-1 5 3 15,1 13-2-15,7 6-1 16,3 5 3-16,9 10-1 16,9 3-2-16,8 6 4 15,11 0-3-15,11-3 1 16,7 0 1-16,15-7-2 0,10-6 1 16,13-8 2-16,6-7-3 15,4-7 3-15,12-3-1 16,2-6-2-16,4-5 2 15,-3-3-4-15,1-9-22 16,-6-6-12-16,-8-1-25 16,-9-17-49-16,-9-6-62 0</inkml:trace>
  <inkml:trace contextRef="#ctx0" brushRef="#br0" timeOffset="56048.061">9001 14168 136 0,'0'-29'48'0,"0"4"17"15,0 7 10-15,0 4-17 16,0 5-4-16,0 4-17 0,0 5-19 15,0 3-18-15,0 13-5 16,0 6 3-16,-3 12 1 16,1 10 1-16,0 8-1 15,2 10 1-15,0 8 2 16,9 9-5-16,2 3 4 16,3-2 0-16,3-5-3 0,-3-8 4 15,-4-19-2-15,0-11-1 16,-5-16 2-16,-2-11-1 15,-1-8 0-15,-2-2 4 16,5-12 20-16,-1-9-5 16,2-6-21-16,4-9-10 0,4-4 8 15,3-6 1-15,7 4-14 16,1-2 3-16,4 2 6 16,0 5 5-16,0 3 4 15,-4 3-1-15,-6 7 5 16,-4 6 12-16,-3 0-4 0,-4 9-8 15,-2 4-3-15,-3 2-4 16,-1 3 0-16,-2 0-21 16,0 6-4-16,-4 5 8 15,-11 3 6-15,-11 2 3 16,-4 2 8-16,-9 2 1 0,-5-1-1 16,0-1 3-16,0 2-3 15,5-1 2-15,5 2 0 16,8 0-1-16,11 0 2 15,10 2 0-15,5-3 2 16,17 0 14-16,12 4 1 16,13-2-5-16,7 4 0 0,12-3-6 15,2 1-4-15,0-1 0 16,-4-6-3-16,-3-1 0 16,-11-5 1-16,-10-7-25 15,-15-4-29-15,-16-15-37 16,-8-15-183-16</inkml:trace>
  <inkml:trace contextRef="#ctx0" brushRef="#br0" timeOffset="56845.0321">7883 13433 492 0,'-15'-37'4'15,"3"-3"-3"-15,1 2-3 16,1-1 3-16,5 2-23 16,5 1-7-16,0 2 5 15,17 2-6-15,10 4 11 0,7 3-3 16,9 6 19-16,11 1 2 15,9 3 2-15,6 5-1 16,7 2 2-16,8 1 6 16,4 4 6-16,5 3 3 0,1 0-1 15,4 7-7-15,5 9 0 16,1 9-4-16,3 5-6 16,-2 13 4-16,3 7-2 15,-7 7-2-15,-6 5 3 16,-2 9-3-16,-8 5 1 15,-9 6 0-15,-3 5-1 0,-9 2 1 16,-9 4 0-16,-6 2-2 16,-10-6 1-16,-10-2 1 15,-7 0-2-15,-8-3 3 16,-8 2-2-16,-6-4 0 16,-6 2 3-16,-11 2 2 0,-10-3 5 15,-6-2 0-15,-8-1-4 16,-6-2 1-16,-3 1-2 15,-12-7-4-15,-4-4 3 16,-4-5-1-16,-5-8-1 16,-9-12 3-16,-1-7 1 15,-1-11-2-15,-2-11 3 0,-1-7 1 16,1-7-1-16,1-3 0 16,1-14-2-16,-1-9-1 15,4-4 10-15,2-8-8 16,1-6-1-16,0-10 1 15,2-4-3-15,2-4 0 0,0-7-2 16,6-6-1-16,2-1 2 16,5-7 0-16,9-2-2 15,7-8 3-15,7-2-4 16,8-3 3-16,7-9 1 16,6-5 4-16,4-4 13 0,6-7 4 15,7-2-9-15,2-2 3 16,6 0-5-16,17 7-6 15,15 7-2-15,23 12-6 16,30 11-18-16,42 19-27 16,38 15-32-16,38 18-39 0</inkml:trace>
  <inkml:trace contextRef="#ctx0" brushRef="#br0" timeOffset="187422.8846">11124 10003 261 0,'0'2'69'0,"0"-2"-57"16,0 1-12-16,3-1 2 0,8 0 0 15,7 0-2-15,4 0 1 16,5 0-2-16,7 0 2 16,5 0 1-16,10 0-2 15,7 0 4-15,7-3-2 0,10-1-3 16,10 0 5-16,10 1-3 16,9-2-2-16,10-3 2 15,6 2-1-15,2-5-1 16,5 2 3-16,0-2-3 15,-5 4 2-15,-7-2 5 0,-9 4 15 16,-10 1-5-16,-10 2 1 16,-3 2-13-16,-6 0 2 15,-6 8-6-15,-1 4 0 16,-8 2 0-16,-11-1 0 16,-7 1-6-16,-15-1-6 15,-13-1 2-15,-14-1-19 0,-9-6-31 16,-19-3-26-16</inkml:trace>
  <inkml:trace contextRef="#ctx0" brushRef="#br0" timeOffset="187938.463">11447 10229 272 0,'45'-11'56'0,"9"1"-40"15,5-1-9-15,6 2 0 16,6 2 0-16,9 0 1 15,6 4 7-15,9 1 5 0,7 2-10 16,4 0-6-16,7 0 3 16,2 0-6-16,-4 4 0 15,-6-1 2-15,-10 2-3 16,-16-1 3-16,-11-1-2 16,-18-1-2-16,-10 0 3 0,-13 2-3 15,-8-1 1-15,-10 3 1 16,-4 0-32-16,-5-2-60 15,-15-4-18-15</inkml:trace>
  <inkml:trace contextRef="#ctx0" brushRef="#br0" timeOffset="191204.1485">14729 8756 402 0,'4'0'-29'0,"0"-11"49"0,-2-3-14 16,0 7 6-16,-1 0-8 15,3 1 0-15,-1-1-3 16,6 4-2-16,6-1 2 15,4 2-2-15,8 2-5 16,7-2 5-16,8 2 0 16,4-1-1-16,5 1 3 0,8-4-1 15,2 1-1-15,4-1 3 16,6 0-3-16,5 1 1 16,3-1 1-16,5 3-2 15,6 1 3-15,7-4-2 0,9 0-1 16,5 1 2-16,10-1 0 15,4-1-2-15,6-1 1 16,6 3 1-16,4-4-2 16,0 0 2-16,0 1-2 15,5 1 1-15,0 0 1 16,-1 1-2-16,4 1 2 0,2-1 0 16,3 1-3-16,4-1 3 15,2-1-1-15,2 1 0 16,4-2 0-16,2 3 0 15,2-2-1-15,-2 1 2 16,-4 2-1-16,1-1 0 0,-2 1 0 16,-7-2 0-16,-5 1 0 15,-5-4 0-15,-4 1-1 16,-3 3 2-16,-4-1-1 16,-3 0-1-16,0 3 2 15,-1 1-1-15,-2 0-1 16,2 0 3-16,0 1-3 0,-1 9 0 15,2 0 0-15,-3 3-6 16,-3-1 1-16,-6 1 4 16,-8-2 0-16,-8-3 2 15,-11-1 2-15,-12-1-2 16,-9-1 0-16,-9 0 1 0,-9 3-2 16,-5-1 3-16,-7 4-2 15,-4 1-2-15,-2 2 3 16,-6 4-2-16,-5 4 2 15,-3 2-1-15,-4 3-1 16,-3 5-2-16,-3 3 2 0,-3 5 0 16,0 8 1-16,-2 6-1 15,2 10-1-15,0 4 2 16,2 9 0-16,3 1 0 16,4 7 1-16,2-2-2 15,6-1 1-15,1-2 1 16,7 0-1-16,-2-5 0 0,-2-2 1 15,-4-3-2-15,-2-2 2 16,-6-6-1-16,-9 0-3 16,-5-6 3-16,-4-2-1 15,-11-7 1-15,-9-4 1 0,-10-3-7 16,-8-8-3-16,-9-2 7 16,-10-7-4-16,-8 1 3 15,-8-9 2-15,-12 3 0 16,-8-1 1-16,-8-5 0 15,-10 1 0-15,-12-5-1 16,-6 3 1-16,-9-5 0 0,-12-5 1 16,-5 1-1-16,-10-2-1 15,-6 0 2-15,-3 0-2 16,-2-2 2-16,-5-2 0 16,-2 1-2-16,-7 2 2 15,-3-2 0-15,-4 3-1 0,-5 0 0 16,-4 0 3-16,1 0-3 15,0 5 1-15,5 5 0 16,-6-1 1-16,4 3-1 16,2-1-2-16,0 3 1 15,-2-1 1-15,3 1-1 16,-1-3 1-16,0-1-1 0,0-2-1 16,-2-3 2-16,2-2 0 15,3-1-3-15,0 3 4 16,7-1-2-16,9-1 0 15,3 3 1-15,4-2 0 16,5-2-2-16,11 2 2 0,9-4 0 16,13 0-1-16,7 0 0 15,19 0-1-15,13-4 2 16,20-4 0-16,8-2-3 16,19 1 4-16,12 2-2 15,14-6 0-15,4 1 11 0,7-5 5 16,2-1-12-16,-1-6-3 15,-1-2-3-15,6-4-28 16,0-7-73-16,1-8-154 16</inkml:trace>
  <inkml:trace contextRef="#ctx0" brushRef="#br0" timeOffset="191657.2887">14308 8558 425 0,'7'-16'-5'15,"0"3"8"-15,-4 6-1 16,-1 7-3-16,-2 4-1 16,0 14 1-16,0 10-1 0,2 8 3 15,0 9-2-15,1 8 0 16,1 8 1-16,2 7-3 16,-1 7 3-16,-3 7 0 15,-1 1-2-15,-1 5 2 16,0 3 0-16,-3 6-2 0,-6-2 3 15,0 2-2-15,0 2 0 16,2 1 2-16,-2 0-1 16,3 2 0-16,1 1 1 15,1-3-2-15,3-1 1 16,1-9 1-16,0-1-1 0,3-4 1 16,2-13 0-16,3-7-1 15,-3-25-88-15</inkml:trace>
  <inkml:trace contextRef="#ctx0" brushRef="#br0" timeOffset="221516.9602">13760 12280 290 0,'0'-10'46'0,"0"1"-24"16,0-2-14-16,0 1 2 15,0 0 0-15,-2 2-5 16,1 1 12-16,1-1-7 16,0 1-6-16,-2 0-1 15,2 2 1-15,0-1-4 0,2 3 0 16,6-1 1-16,3-1-5 16,7 1 2-16,4 2 1 15,2-5 0-15,7 4 2 16,1-1-1-16,3-2 1 15,-3 3 1-15,2 0 1 16,-3-2 9-16,-4 1-3 0,-4 0-8 16,-3 4 1-16,0-2 0 15,-6 2-13-15,-1-1-52 16,-5-1-42-16,-1-3-91 16</inkml:trace>
  <inkml:trace contextRef="#ctx0" brushRef="#br0" timeOffset="221735.7398">14088 12190 209 0,'0'15'82'0,"-2"-4"-57"16,1 0-26-16,-3 5 4 16,1 0-1-16,-3 4 1 15,1-2-2-15,0 1-1 16,-1 1 0-16,1 3 1 15,-1-2-1-15,5 4 1 0,-5 0 0 16,3 0-2-16,-2-1 2 16,-5-5-17-16,-2-6-60 15,-3-5-159-15</inkml:trace>
  <inkml:trace contextRef="#ctx0" brushRef="#br0" timeOffset="221938.8957">13697 12575 418 0,'0'0'62'0,"0"0"-54"0,4 0-6 16,1 0 5-16,5-2-2 16,5 0-2-16,9-2-1 15,6 4-4-15,15 0 4 16,11 0-5-16,19 0-11 0,20 8-10 15,16-1-50-15,19-4-215 16</inkml:trace>
  <inkml:trace contextRef="#ctx0" brushRef="#br0" timeOffset="223688.8422">16278 12373 320 0,'9'2'43'16,"-1"-2"-32"-16,-3 2-10 15,-3 7-1-15,0 5-5 16,-2 5 6-16,0 9-1 16,2 5-1-16,-2 8 3 0,2 7-3 15,0 8 1-15,2 3 1 16,-1 5-2-16,1 0 2 16,-3 2 0-16,-1-7-2 15,0-6 2-15,0-10 0 16,0-11-2-16,-1-10-21 0,-3-13-39 15,1-9-79-15</inkml:trace>
  <inkml:trace contextRef="#ctx0" brushRef="#br0" timeOffset="224251.2998">16129 12379 441 0,'17'-17'-10'16,"3"-1"17"-16,0 3-4 0,-6 2 1 15,5 8-1-15,0 1-5 16,1 4 4-16,3 0-2 16,4 4-1-16,1 8 3 15,4 6-3-15,0 3 0 16,-1 3 2-16,-4 2-2 0,0 1 2 15,-6-2-3-15,-6 0-3 16,-2-2 2-16,-7-1-1 16,-5-1-3-16,-1-1 5 15,-3 3 2-15,-8-5 0 16,-5 1 4-16,-4 1-4 16,-3 0 0-16,1-2 1 0,-1 1-1 15,3-1 0-15,2 0 1 16,4-2-2-16,3 0 2 15,4-2-1-15,3 0-4 16,4 1 3-16,0-3 0 0,0 4 0 16,11-3 4-16,5 5-1 15,0 0-1-15,6 1 1 16,1 2-1-16,-2 1 0 16,1-1 3-16,-3 1-1 15,-6 1 1-15,-1-4 0 0,-9-1-3 16,-3-1 1-16,-1-7 2 15,-21-5 0-15,-14-5 15 16,-15 0 7-16,-10-12-17 16,-14-8-6-16,-11-6-3 15,0-13-22-15,1-15-128 16</inkml:trace>
  <inkml:trace contextRef="#ctx0" brushRef="#br0" timeOffset="237642.3613">20882 12352 245 0,'8'-11'6'0,"0"0"5"16,-1 4-1-16,-2 2 30 15,-1-1-12-15,-4 5-19 16,3-1-1-16,-3 0-4 16,0 2-4-16,0 0-5 15,0 0-19-15,0 2 11 0,-1 3 12 16,-3 6-5-16,2 3 3 16,1 2-1-16,1 2 3 15,0 2 2-15,0 3-1 16,0 2 1-16,0 0-1 15,0 3 0-15,-2 5 4 16,0 1-4-16,-1 3 1 0,-1 2 0 16,0 4 2-16,0 5 3 15,-1 4-3-15,3 5 1 16,-1 4-2-16,1 5 2 16,0 2 4-16,2 7-3 0,0 0 2 15,0 1 4-15,-1 5-3 16,-1 2-6-16,-2 3 2 15,-2-1 1-15,-3 5-1 16,1 2 0-16,-3 5-3 16,0-1 4-16,0-1-1 15,0 1-1-15,1 0-2 0,3 2 0 16,0-3 0-16,-1 5 1 16,3 3 0-16,-1-3 2 15,1 3 4-15,-2 4 1 16,-2 2-1-16,2 4-2 15,-2 1-4-15,2 2 0 16,-3 2 2-16,2-4-4 0,-1 2 0 16,-1-4 2-16,0 1-2 15,1 1 1-15,2-4-1 16,-1-3 1-16,1 1-1 16,0-4 0-16,4-4 1 15,1-2 1-15,-1 0-2 0,3-3 0 16,0-6 1-16,0-10-1 15,0-6 0-15,3-14 1 16,-1-7-1-16,0-12 0 16,-2-8 0-16,1-9 0 15,-1-4 0-15,2-9-19 0,0-6-18 16,3-4-10-16,4-13-45 16</inkml:trace>
  <inkml:trace contextRef="#ctx0" brushRef="#br0" timeOffset="239064.6159">21314 12302 426 0,'26'12'-16'0,"1"-3"18"16,1 0-2-16,3 3 1 15,3 3 4-15,0-2 0 16,7-1-3-16,1 2 2 16,6-1-3-16,1-2 0 0,2 3 0 15,5-2-1-15,3-1 0 16,6-1 0-16,6 3 0 16,5-4 0-16,9-2-1 15,7-1 1-15,4-3 1 16,12 1-1-16,7-1 1 0,3 0-2 15,10 1 2-15,4 2-1 16,7 2 0-16,1 0 0 16,5 1-1-16,5 0 2 15,-1-3-1-15,3 2 0 0,-2-4 0 16,-6-1 1-16,-1-3 1 16,-3 0-1-16,-7 0 0 15,-4-5 0-15,-7-3 1 16,-7 0 1-16,-6-3-2 15,-8 0 0-15,-7 2-1 16,-9 0 0-16,-7 4 1 0,-8 3 0 16,-8 2 1-16,-11 0-1 15,-6 5 0-15,-13 10 0 16,-5 8-2-16,-7 9 0 16,-4 11-1-16,-5 12-1 15,-4 16 1-15,-2 16 0 0,0 8 1 16,2 16 1-16,0 7 0 15,1 10-1-15,7 4 2 16,3 11-1-16,2 3 0 16,5 4 0-16,4 3 0 15,-1 3 1-15,2 3 0 0,1-2-1 16,-3 0 2-16,3 1-1 16,0 3 0-16,3 3 0 15,2 0-2-15,3 4 2 16,4 3-1-16,1 2 0 15,0-4 1-15,3-9-1 0,-2-3 0 16,0-7 0-16,-2-9 1 16,-5-12-2-16,-3-13 0 15,-4-12 2-15,-2-16-2 16,-8-13 0-16,0-8 1 16,-8-12 0-16,-4-3 0 15,-4-2-1-15,-5-2 0 0,0 2 1 16,-12 3-1-16,-7 0 0 15,-8 1 1-15,-10-3-2 16,-5-1 3-16,-9-1-1 16,-6-5 0-16,-5-5 1 15,-9-4-1-15,-4-7-3 0,-8-6 4 16,-9-5 0-16,-5-2 0 16,-5-5-1-16,-2-1 1 15,-5 2-1-15,0-2 0 16,-3 2 2-16,-1-1 4 15,-4 3 0-15,-4 1-4 0,-3 0 0 16,-1-3 1-16,-8 2-3 16,-6-1 2-16,-4 2 0 15,-2-2-1-15,-6 5 0 16,-5 0 0-16,1 3 0 16,4 4-1-16,4 0 3 15,2 3-1-15,-2 0-2 0,4 1 2 16,6-2-2-16,-2-5 0 15,-3-5 1-15,-2-5 0 16,1-9 0-16,0-2 0 16,-1-8-1-16,1-6 1 0,2-2-1 15,2 0 1-15,12 1-2 16,5 3 1-16,10 3 1 16,7 0-1-16,13 4 0 15,9-1 0-15,13 5 0 16,11 1 0-16,7 0-1 15,11 0-17-15,19 1-40 0,22-1-143 16</inkml:trace>
  <inkml:trace contextRef="#ctx0" brushRef="#br0" timeOffset="242923.9373">21350 13226 52 0,'0'2'16'16,"0"-1"-17"-16,5 3-33 15</inkml:trace>
  <inkml:trace contextRef="#ctx0" brushRef="#br0" timeOffset="246940.0305">22952 13530 172 0,'0'-3'3'16,"1"-2"0"-16,1 3-2 15,-2 0 5-15,0 0-4 16,0 1-4-16,0 1 0 15,0 0-1-15,0 0 1 16,0 0-2-16,0 0-5 0,0 1-2 16,2 5 12-16,1 1-1 15,0 2 1-15,1 4-1 16,1-1 0-16,-2 2 0 16,4 6 1-16,3-1-1 15,-1 5 0-15,-1 1 1 0,1 1 0 16,1 3 1-16,0 3-2 15,1-2 1-15,2 1 0 16,-5 3-1-16,6-2 0 16,-4 4 0-16,0-3 0 15,5 3 0-15,-1 1 2 0,-1 1-2 16,3-2-2-16,1-1 4 16,-3 1-4-16,-2-4 4 15,1 0-2-15,-1 1 0 16,-4-2 1-16,-1 1 0 15,-2 0 0-15,-1-1 0 0,1 1-1 16,-3 0 0-16,3 4 0 16,1 0 0-16,-1-1 1 15,2 3-1-15,2 1 0 16,4-1 0-16,-4 1 0 16,-1-2 0-16,4-2 0 0,-5-5 0 15,1 1 0-15,-1-2 0 16,0 1 0-16,0 2 0 15,1 2 1-15,4 2-1 16,-2 3 0-16,4 8 0 16,1-5 1-16,-1 8-1 15,2-2 2-15,0-1-2 0,1-1 0 16,-3-1 1-16,2-2-1 16,0-4 6-16,-3 2 4 15,1-2-3-15,1 0 1 16,0 2-4-16,2-1-1 15,-1 3 0-15,2 1-2 0,-2 1 0 16,2 1 0-16,-2 0-1 16,2 1 0-16,0-4 0 15,0-5 1-15,0 0-2 16,-2-2 2-16,0-3-1 16,2-2 1-16,-3 1 0 0,-1 0 1 15,1-2 1-15,-2 1-2 16,2 0 0-16,-1-3-1 15,-1-4 2-15,0-1-1 16,-3-6 1-16,0-4-1 16,-3-6 1-16,-2 0 5 0,-2-6-3 15,-1 1 12-15,-2-2-5 16,0 0-8-16,0 0-6 16,0 0-8-16,0-2 1 15,-5-1 1-15,0-6-7 16,1 2-13-16,-3-6-17 15,-1-1-66-15</inkml:trace>
  <inkml:trace contextRef="#ctx0" brushRef="#br0" timeOffset="247768.1708">22957 13695 89 0,'6'7'7'16,"-2"-1"19"-16,3 1 13 15,-1 0-6-15,1-2-14 16,5 4-9-16,-3 2 2 0,-1 1-4 16,4 1 0-16,0 3-3 15,1 3-1-15,-1 4-3 16,0 2 2-16,5 6-3 16,-3 3 0-16,1 5 0 15,2 5 0-15,1 5 0 0,3 4 0 16,-2 5 0-16,3 4 0 15,3 4-2-15,-4 6 2 16,2 2 0-16,4 4 0 16,-1 3 0-16,1 1 0 15,0 2 0-15,2-2 0 0,-1 3 0 16,3 1 0-16,-5 0 0 16,1-3 0-16,-5 1 0 15,-2 0 2-15,-4-5-2 16,-6-6-3-16,-4-4 4 15,-2-5-1-15,-4-2-1 16,0-2-3-16,0-1-9 0,0-2 3 16,2 2 0-16,4 1 5 15,1 1 2-15,7 0 2 16,1-2 1-16,7 0 2 16,0 2 0-16,7-5 5 0,0-2 4 15,0-1 8-15,2-1 16 16,-4-6-24-16,0-1 3 15,-5-6 0-15,-2-4-8 16,-6-6 0-16,-6-8-5 16,0-6 0-16,-4-6 0 15,-4-6-2-15,0-3-13 0,-8-16-13 16,-4-16-2-16,-7-16-36 16,-3-16-91-16</inkml:trace>
  <inkml:trace contextRef="#ctx0" brushRef="#br0" timeOffset="248377.9524">23119 13866 242 0,'19'49'9'0,"1"0"-9"16,1 8-1-16,-7 4 2 16,4 5-2-16,-2 5 1 15,0 4 0-15,0 6 0 16,-1-1 0-16,-1 7 0 16,6 3-1-16,-5-6 1 0,4 2 0 15,-2-1 0-15,1-2 0 16,3-2 0-16,-1-1 0 15,1 0 0-15,-1 2 1 16,0 4 0-16,2-4 2 16,0 4-1-16,0-2 0 0,-3-1-1 15,1-4 0-15,-1 0 0 16,-2-7-1-16,-3-5 1 16,1-5-1-16,-5-10 0 15,0-8 0-15,-1-5 0 0,-1-5 0 16,-1-6 0-16,3-3 0 15,-1-7 0-15,-1-1 0 16,2-5 0-16,-1-5 2 16,-4-5-2-16,-2-2 0 15,-1-4-3-15,0-19-34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23:05.1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6018 11218 124 0,'-3'-10'165'0,"-1"0"-114"16,1 1-7-16,-1 0 8 15,-1 2-32-15,2 0-3 16,-1 1-1-16,4 4-13 15,-4-1 4-15,4 3 1 16,0 0-6-16,0 0 2 16,0 0-7-16,0 0-2 0,0 0-5 15,8 11-9-15,2 6 19 16,8 7 1-16,5 10-2 16,8 5 2-16,7 6 1 15,6 3-3-15,5 1 3 16,1 0-2-16,-1-3 0 15,-1-3 2-15,-8-7-2 0,-6-6 0 16,-9-5 1-16,-6-4-2 16,-5-2 2-16,-6-7 1 15,-2-1-2-15,-3-4 0 16,-1-2 2-16,0-3-21 16,1-2-30-16,3-4-40 0,1-14-67 15</inkml:trace>
  <inkml:trace contextRef="#ctx0" brushRef="#br0" timeOffset="390.5929">6484 11299 416 0,'0'-14'14'0,"0"2"14"15,0 3-1-15,0 5-5 16,0 2-15-16,0 2 0 16,-10 4-10-16,-2 10 0 15,-6 8 4-15,-3 3-2 0,-4 7-1 16,-4 5 2-16,-5 2-3 16,-2 4-2-16,-2 2 3 15,-3 3-2-15,-2-1 4 16,-2 1 1-16,0-4-4 15,3-3 5-15,1-2-1 0,7-4-2 16,5-10 2-16,4-3 0 16,5-5 1-16,8-8 5 15,5 0-3-15,0-4-2 16,5-3 2-16,2-1-4 16,0-1 2-16,0 0 2 0,2 0-4 15,17 0 2-15,12 0-16 16,14-7-107-16,10-7-266 15</inkml:trace>
  <inkml:trace contextRef="#ctx0" brushRef="#br0" timeOffset="703.1178">7173 11885 462 0,'6'0'8'0,"-6"0"14"15,0 0-11-15,0 0-9 16,-11 3-3-16,-4 3 0 15,0 8 1-15,-9 0 2 16,0 5-4-16,-3 1 3 16,-1 4 1-16,1-3-4 0,2 2-7 15,9-5-63-15,2-7-102 16</inkml:trace>
  <inkml:trace contextRef="#ctx0" brushRef="#br0" timeOffset="1281.2676">8319 11469 264 0,'27'-20'-19'16,"-5"2"51"-16,-3 1 1 16,-4 2-3-16,-5 3-7 0,-3 3-6 15,-5 2-6-15,-2 0 12 16,-7 3-8-16,-11 4-13 16,-3 0-1-16,-10 0-4 15,-3 4 4-15,-8 8 0 16,-4 8-3-16,-3 3 4 0,-2 7-1 15,-3 10-1-15,1 4 2 16,5 5 0-16,8 8-4 16,10 3 4-16,12 1-2 15,13 1-3-15,5-2 4 16,14-4-3-16,16-4 1 0,8-6 3 16,12-5-2-16,13-3 1 15,5-9 1-15,8-7-4 16,6-6 8-16,-1-7 0 15,-1-7 7-15,-3-2 4 16,-11-3-2-16,-7-8 0 16,-12-3 7-16,-9 1-12 0,-11-1-2 15,-8 1 5-15,-6 4 0 16,-6 3 2-16,-3-2-4 16,-3 4-10-16,-1 3 1 15,0 1-2-15,0 0-19 16,2 11-56-16,2 1 18 0,2-3-79 15</inkml:trace>
  <inkml:trace contextRef="#ctx0" brushRef="#br0" timeOffset="2328.2922">5381 10770 473 0,'0'-13'-11'15,"0"-1"11"-15,0 3 4 0,2-1 6 16,9 4-2-16,5-2-1 16,7 4-9-16,9-4 0 15,10 0 4-15,8 6-3 16,11-1 1-16,10-1-1 16,7-1-13-16,12 2 14 15,13 2 3-15,8-6-7 0,11 2 4 16,12 1 1-16,15 0-2 15,15-1 2-15,10 1-2 16,13 1 0-16,14 4 3 16,11-1-2-16,4 2-1 15,1 0 2-15,-5 0-2 0,-8 7 0 16,-19 0 2-16,-18 4-3 16,-22 1 3-16,-18 3 1 15,-18 4-5-15,-14 2 5 16,-12 2-3-16,-7 2-7 15,-11 4-30-15,-13-1 6 0,-11 4 15 16,-9 4 11-16,-13 6 4 16,-14 5-2-16,-5 5 5 15,-5 7-3-15,-12 7 2 16,-9 13 2-16,1 5-3 16,1 8 2-16,1 8 0 15,7 8 1-15,6-2 3 0,7-2 0 16,3 1 2-16,3-3 5 15,5-10 2-15,3-2-5 16,-6-3 1-16,-1-5-1 16,-4-5 3-16,-4-9-3 15,-12-6-9-15,-7-5 5 16,-8-7-2-16,-6-4-3 0,-10-7 1 16,-8-3 0-16,-11-2-2 15,-9-5 2-15,-13-1-1 16,-12-6 0-16,-17-6 2 15,-14-2-1-15,-16-5 2 0,-13-4-1 16,-16-1-1-16,-14-2 0 16,-6-2 0-16,-5 0-3 15,-4 1 5-15,7-1-3 16,5 4-2-16,6-2 4 16,11 1-2-16,11 3-1 0,16-4 3 15,14 1-3-15,22-3 1 16,18 0 2-16,19-1-4 15,20-11 2-15,15-2 2 16,12-5-5-16,9-5 4 16,10-6-6-16,3-3-26 15,7-11-60-15,0-6-61 0</inkml:trace>
  <inkml:trace contextRef="#ctx0" brushRef="#br0" timeOffset="2796.9715">5543 10736 429 0,'20'-28'3'16,"-6"6"-1"-16,1 11 5 15,-1 11-7-15,1 5-4 16,0 20 1-16,-1 9-1 16,4 14 0-16,-1 9 3 0,-5 11-1 15,-1 6 3-15,-3 9-2 16,-3 6-2-16,-5 11 4 16,0 6 0-16,0 6-4 15,0 9 4-15,-5 3 0 0,-3 2 1 16,1 3 5-16,0-3 5 15,-2-1-1-15,-2 0-2 16,2-8-5-16,0-6-1 16,3-6 2-16,1-10-2 15,3-13 1-15,2-12 1 16,0-10-3-16,0-15 3 0,0-13 2 16,0-12-5-16,0-6 3 15,0-10-2-15,2-4 1 16,1-10 29-16,4-10-14 15,-2-17-23-15,0-13-76 16,0-21-284-16</inkml:trace>
  <inkml:trace contextRef="#ctx0" brushRef="#br0" timeOffset="6203.8262">5351 11118 342 0,'-7'-11'7'0,"-3"-3"13"15,5-3 9-15,0 2 3 16,3-5-18-16,2 2-5 15,0-2-2-15,7-1-5 16,10 1 0-16,4 1-2 0,6 1-4 16,10 0-7-16,5 2-9 15,8-2 1-15,6 3-9 16,6-2 2-16,11 1 4 16,2-1 4-16,11 0 16 15,4 1 1-15,7-2 3 0,8 2 0 16,5 1 4-16,9 3 21 15,5 3-18-15,5 4 7 16,7 1-7-16,6 4-8 16,4 0 1-16,1 4-1 15,5 7-2-15,-3 3 2 0,2 4 0 16,-7 3-2-16,-2 4 3 16,-7 2-4-16,-8 6 2 15,-6 2 1-15,-9 4-3 16,-2 4 3-16,-11 3 0 15,-1 3-2-15,-8 1 1 0,-2 1 0 16,-5 6-1-16,-6 4 2 16,-3-2-2-16,-8 5 1 15,-8 2 1-15,-10 2-1 16,-6-1 3-16,-12 5-2 16,-6-2-1-16,-8 0 1 0,-8 0 0 15,-6 2 3-15,-2-2-1 16,-2-4 1-16,-10 6-1 15,-8-2 2-15,-5 3 0 16,-8-3-2-16,-6-1 2 16,-5 0-2-16,-9-4-2 15,-6-1 3-15,-7-3-5 0,-6-4 4 16,-4-2-1-16,-8-5-2 16,-2-2 3-16,-7-1 1 15,-7-8-3-15,-3-2 3 16,-9-5 1-16,-4-1-2 15,-8-6 2-15,-4-6-4 0,-3-4 0 16,-3-5 2-16,-2-3-2 16,0-4 0-16,0-3 0 15,3 0 1-15,0-13 1 16,2 1-1-16,1-6-2 16,4-2 4-16,1-5 0 15,1-1-2-15,2-7 5 0,1-1-1 16,1-5-2-16,6-4 3 15,-1-1-2-15,9-3 6 16,3-3-10-16,8 2-1 16,7-5 2-16,8-1-2 15,5-3 0-15,13-2 2 0,9-4-1 16,5-4-2-16,11 1 3 16,5-5-1-16,10 1-1 15,3 0 1-15,11 2-2 16,2-4 2-16,6-2-2 15,0 2 0-15,11-1 2 0,9-1-1 16,5-1-1-16,9 2 2 16,6 0 0-16,8 3-2 15,6 3 2-15,7 4-2 16,9 0 1-16,9 5-1 16,6 2 0-16,4 3 0 15,10 1 1-15,6 4-5 0,4 3-9 16,9 4 15-16,6 8-2 15,4 0 1-15,9 8-1 16,2 4 0-16,7 7 0 16,1 6 1-16,-2 1-2 0,4 7 3 15,-1 0-1-15,-3 8-1 16,2 6 2-16,-1 4-3 16,-2 7 3-16,0 5 0 15,-7 4-2-15,-2 6 1 16,-3 6-1-16,-7 5 1 15,-9 2 0-15,-4 5 0 0,-12 1-2 16,-7 7 3-16,-8 1-2 16,-5 3-1-16,-11 3 2 15,-6 0-2-15,-9 6 2 16,-9 0 0-16,-8-3-2 16,-8 1 1-16,-7-2-2 0,-10 0 0 15,-6 0 1-15,-6-6-1 16,-6 4 4-16,-15-3 1 15,-8-1-1-15,-14 1-1 16,-7-4 3-16,-11-2-3 16,-9-3 1-16,-9-2 3 0,-6-4-7 15,-7-2 7-15,-8-1-3 16,-4-2-1-16,-9-6 1 16,-2 1-1-16,-7-5 0 15,-4-7 1-15,-8-2 0 16,-5-8-2-16,-2-3 3 0,-3-6-2 15,-2-3 0-15,1-4 2 16,-2-6-3-16,1-1 3 16,5 0 0-16,2-7 0 15,1-7 1-15,3-4 1 16,6-5-3-16,3-5 3 16,6-5-1-16,1-7-1 0,7-2 3 15,7-6-2-15,5-2 9 16,5 0-10-16,5-5-2 15,7 0 1-15,8-6 1 16,6-1-4-16,8-3 2 0,9-6 3 16,9-3-6-16,7-2 2 15,9 1-1-15,9-3-3 16,7-2 0-16,6-2-2 16,5 1-3-16,5 0 2 15,13 2-4-15,8-1-2 0,8 1-4 16,7 4-7-16,8 2 8 15,6 5 6-15,8 0 5 16,7 4 5-16,3 0 3 16,5 3-1-16,5 0 6 15,1 6 6-15,4 3 18 16,7 8-27-16,3 2-2 0,7 9 0 16,4 2-1-16,6 6-1 15,7 8 2-15,4 1-1 16,7 8-4-16,5 4 5 15,2 4-2-15,2 0-2 16,2 8 4-16,-3 12-4 0,3-1 2 16,-3 8 0-16,-5 3 0 15,3 4-1-15,-9 2 2 16,-2 6-2-16,-4 5 1 16,-4 5 0-16,-6 2-2 15,-5-1 3-15,-6 4-1 0,-3 2-2 16,-10 4 3-16,-5 1-1 15,-4 0-2-15,-11 6 2 16,-9-1 0-16,-7 3-2 16,-11 0 2-16,-9 0-2 15,-7-4 1-15,-10 2 0 0,-9-1-3 16,-6-2 3-16,-2-1 0 16,-14 1 1-16,-9-2 2 15,-8 2-2-15,-8-3-1 16,-7-2 3-16,-3 1-3 15,-9-3 1-15,-5-3 1 16,-7-3 1-16,-4-2-2 0,-4-2 0 16,-7-4 0-16,-6 2 0 15,-4-4 1-15,-10 1-2 16,-2-5 2-16,-9-3 0 16,-2-3-2-16,-6-8 2 15,-2-1 0-15,-1-7-1 0,-2-1 1 16,-2-6-1-16,-1-7 0 15,5-2 1-15,-2-2-1 16,0-5 1-16,1-9 1 16,3-6-3-16,-4-3 2 15,4-6 1-15,-1-4-3 0,2-3 2 16,-1-7 0-16,1-1-2 16,-2-5 1-16,4-2 1 15,3-3-2-15,1-7-2 16,5-3-19-16,5-7-2 15,4-4 11-15,11-5 8 0,3-6 6 16,10 0 0-16,12 2-3 16,9 0-22-16,13-7-47 15,12 1-29-15</inkml:trace>
  <inkml:trace contextRef="#ctx0" brushRef="#br0" timeOffset="9344.7125">11712 12725 209 0,'4'2'28'0,"2"-2"-10"15,-4 0-13-15,3 0-1 16,-1 0-3-16,1 0 2 16,2 0 0-16,-1 0-2 0,1 0 3 15,-4 0 2-15,1-2 9 16,-2 0-13-16,1 0 0 15,-1-2 1-15,-2-1 10 16,0 0 0-16,0-2-4 16,-4-2-4-16,-4-2 2 0,-7 0 5 15,-4-1 6-15,-5-1-7 16,-3 3-2-16,-7 1-4 16,-5 1-3-16,-3 3 0 15,-6 4 0-15,-5 1-3 16,-1 0 1-16,1 5 0 15,-1 7 1-15,0 8-2 0,3 3 2 16,3 7-2-16,3 6 0 16,2 7 0-16,6 5 2 15,3 6-3-15,3-3-1 16,8 6 5-16,1-3-2 16,6-2 0-16,7-6 1 0,2-1-2 15,7-4 1-15,1-5 5 16,14-3 6-16,6-4-1 15,6-3 2-15,9-2 3 16,6-3-5-16,4 0-3 16,6-9-5-16,2 4 2 15,1-6-3-15,1-4 0 0,0-2 2 16,-5 1-2-16,-7-5 0 16,-2 0 2-16,-8 0 0 15,-7-6 8-15,-6-1 1 16,-4 0-1-16,-5 0 0 15,-2 3 0-15,-5-2-6 0,-2 5 5 16,-1-3-7-16,-2 4-3 16,0 0-3-16,0 0-30 15,0 4-38-15,0 3 10 16,2 0-55-16</inkml:trace>
  <inkml:trace contextRef="#ctx0" brushRef="#br0" timeOffset="10907.3505">11909 13408 490 0,'0'-8'15'0,"3"-2"9"16,-1 3 4-16,0 3-10 15,-2 1-11-15,0 1-1 16,0 2-5-16,-2 0-4 0,-5 2-1 15,-3 8-1-15,0 5 1 16,1 5 0-16,-2 9-2 16,2 4 6-16,4 6-1 15,0 5 0-15,1 3-2 16,0-1 2-16,0-2-1 16,1 0 0-16,1-5 2 15,2-3 2-15,0-3-1 0,0 0-2 16,15-6-1-16,12-12 1 15,14-15-114-15</inkml:trace>
  <inkml:trace contextRef="#ctx0" brushRef="#br0" timeOffset="15595.4891">9715 12696 365 0,'0'-18'31'0,"0"1"3"0,5 0 2 16,-2 3 5-16,-1 1-19 15,0 3-3-15,-2 4-9 16,2-1-7-16,-2 4 1 16,0 3-5-16,0 0-5 0,0 7-4 15,0 7 5-15,1 13 4 16,-1 11 1-16,0 12 0 15,0 14-2-15,0 9 3 16,2 11-1-16,0 8-1 16,0 3 3-16,-1-6-3 0,3-1 0 15,-1-8 2-15,-1-6-2 16,-2-10 2-16,3-6 0 16,-3-10-3-16,0-9 4 15,0-11-3-15,-3-8 0 16,0-7 3-16,-1-8-2 0,1-5 0 15,-1 0 4-15,1-14 2 16,-1-10 1-16,-1-14-5 16,-3-9-4-16,3-12 4 15,-2-7-2-15,3-8-2 16,3-5 4-16,1-5-2 0,0 0-2 16,0-3 4-16,5 5-6 15,5 6 3-15,3 7 3 16,0 12-4-16,3 9-1 15,-2 11 6-15,4 8-8 16,0 8 5-16,2 10-1 16,4 7-4-16,1 4-7 0,1 10-3 15,4 14 7-15,-1 12 6 16,-2 9 0-16,0 8-1 16,-6 6 2-16,-2 5 0 15,-4 4 1-15,-5-4-1 16,-3-3-2-16,-7-9 3 0,-2-6-5 15,-19-8 1-15,-11-12 2 16,-12-9 6-16,-10-9-3 16,-10-6 3-16,-1-2-3 15,-1-5-24-15,8-10-20 16,10-9-82-16</inkml:trace>
  <inkml:trace contextRef="#ctx0" brushRef="#br0" timeOffset="15954.8891">10679 12412 502 0,'7'-7'-5'0,"-6"4"15"16,-1 3-5-16,-8 9-13 15,-12 14 6-15,-9 12 0 16,-9 13 3-16,-7 14 0 0,0 12-3 16,-2 14 3-16,5 12 0 15,6 9-1-15,7 9 1 16,12 1-1-16,12-2-2 15,5-3 4-15,19-10-3 16,13-8-1-16,11-6 3 0,11-10-5 16,14-5-11-16,13-13-30 15,9-12-76-15</inkml:trace>
  <inkml:trace contextRef="#ctx0" brushRef="#br0" timeOffset="16798.6558">12496 12323 548 0,'0'-11'20'0,"0"6"-4"0,0 5-22 15,0 16-6-15,0 13 7 16,0 16 5-16,-2 13 0 16,2 16 0-16,0 16-2 15,0 14 4-15,7 10-2 16,2 7-2-16,2 3 2 0,-4-3 0 16,-2-9-1-16,-3-9 2 15,-2-15-1-15,0-11-1 16,-9-10 1-16,0-6-10 15,2-9-19-15,5-12-32 16,2-16-74-16</inkml:trace>
  <inkml:trace contextRef="#ctx0" brushRef="#br0" timeOffset="17142.5043">13095 12741 576 0,'12'-16'5'0,"-5"2"2"16,-2 8 0-16,-2 4-7 15,4 2-6-15,6 14-11 16,7 12 6-16,7 8-2 15,7 14 5-15,11 7-11 16,6 7 16-16,7 4-3 0,3 3 1 16,2-6 6-16,0-3-1 15,-6-10 0-15,-8-10 2 16,-6-11-2-16,-14-8 1 16,-9-9 1-16,-12-12-4 15,-6 0-28-15,-2-22-55 0,-7-11-303 16</inkml:trace>
  <inkml:trace contextRef="#ctx0" brushRef="#br0" timeOffset="17454.937">13451 12760 505 0,'0'-12'12'15,"0"3"10"-15,0 3-13 16,0 6 0-16,0 0-9 15,0 8-10-15,-2 8 0 0,-5 9 9 16,-2 9 1-16,-2 5 1 16,-7 7-4-16,-1 3 4 15,-3 1-1-15,-5 0-2 16,-4 0 3-16,3 1 1 16,-5 1-5-16,1-2 5 15,2 3-1-15,3-3-2 16,-1-2 2-16,11-5-1 0,0-6 0 15,11-9-18-15,2-6-4 16,4-6 2-16,4-12 3 16,11-4 14-16,7-2 3 15,5-14-78-15,9-5-123 16</inkml:trace>
  <inkml:trace contextRef="#ctx0" brushRef="#br0" timeOffset="17939.2786">13942 12580 425 0,'-29'-36'5'0,"3"1"1"0,6 3 1 15,3 9 5-15,4 5-1 16,2 4-4-16,8 4-1 16,3 7-6-16,0 1 4 15,5 2-7-15,9 0-10 16,4 12 3-16,6 12 5 0,1 6 0 15,1 11 5-15,1 12 0 16,0 14-1-16,-1 10 3 16,-4 10-2-16,-3 5 0 15,-4 12 1-15,-8 2-1 16,-6 2 0-16,-1-1 1 16,-10 0-3-16,-15-3 5 0,-4-5-2 15,-9-6-3-15,1-6 3 16,-9-6 0-16,4-12-3 15,0-8 3-15,1-9-1 16,7-11 0-16,7-5 1 16,13-12-48-16,14-11-85 15</inkml:trace>
  <inkml:trace contextRef="#ctx0" brushRef="#br0" timeOffset="19783.277">9520 12047 490 0,'0'0'-25'0,"0"-3"27"15,11 0-2-15,5 0-5 16,9 3 1-16,11 0 1 15,15-2 3-15,10 2-2 16,12-1 2-16,12 1 2 16,12-3-4-16,12 0 4 0,15-1-2 15,9 1 0-15,16-3 0 16,7 0 0-16,9-4 0 16,12 1 0-16,7-3 0 15,8-2 0-15,10-4 1 16,7 4-1-16,10-3 0 0,5 5 0 15,5 2-1-15,5 4 2 16,-3 1-1-16,-1 1 0 16,-4 3-3-16,-10 1-1 15,-15 0-4-15,-14 0-4 16,-19 0 6-16,-22 0-7 16,-19 0 12-16,-25 5 1 0,-15 3 0 15,-16 4 0-15,-11 1-3 16,-8 9-7-16,-6 4-11 15,-9 3 4-15,-5 7 8 16,-5 7 6-16,-9 7 1 16,-5 7 2-16,-6 5 0 0,-5 11 1 15,-2 10 1-15,0 4-2 16,0 8 0-16,1 8 1 16,6 2-1-16,8 6 0 15,1-1 1-15,4 3-1 16,2-6 4-16,-1-5-1 0,-1 2 5 15,-2-4 7-15,-4-4-7 16,-2-3-2-16,-4 2-1 16,-4-2-1-16,-4-6-2 15,-2-3 1-15,-15 0-2 16,-12-4 0-16,-10-7 0 0,-13-1 1 16,-16-6 0-16,-13-2-1 15,-14-7-1-15,-13-5-1 16,-12-4-1-16,-11-2-4 15,-11-4 5-15,-13 0 0 16,-4-5 0-16,-12 1 0 0,-11-5-2 16,-8-1 2-16,-9-3-1 15,-11 0-5-15,-11-1 4 16,-11-6 2-16,-9 1-2 16,-5-5 3-16,-10-2-1 15,1-2 0-15,-1-2 1 0,-2-2 0 16,5-1 0-16,6-6 0 15,6 1 1-15,8-3 11 16,11-1 3-16,15 0 4 16,15 0-4-16,22 0-7 15,19 0 4-15,26-3-1 0,26-2 0 16,27 1-3-16,27-1-5 16,17-1 1-16,17-4 1 15,11-7 7-15,7-5-10 16,10-9-33-16,9-10-60 15,6-9-122-15</inkml:trace>
  <inkml:trace contextRef="#ctx0" brushRef="#br0" timeOffset="20408.5749">9567 12044 456 0,'0'-19'-18'0,"0"4"20"16,0 2 0-16,0 7 5 16,0 6 0-16,0 0-11 15,0 13-1-15,2 8 5 16,1 12 0-16,-1 13-1 16,-2 5 2-16,0 12-4 0,0 10-8 15,0 6 0-15,-5 3 0 16,-5 5 3-16,3 6 2 15,-1 8 3-15,-1 9 2 16,1 12 2-16,1 9-2 16,0 13 1-16,2 8 1 15,-5 8-1-15,3 4 0 0,-1-5 2 16,-3 3-4-16,3-3 4 16,1-5-2-16,2-4-2 15,3-14 4-15,2-7-2 16,0-8 0-16,7-13 0 15,2-11 0-15,2-14 0 0,-2-12 1 16,-2-16-2-16,-2-12 1 16,1-16 2-16,-4-11-1 15,-2-9 7-15,0-7 45 16,0 0 2-16,0-7-22 16,0-7-26-16,0-4-5 15,2-2-4-15,1-1 3 0,4 1-8 16,10-2-33-16,6-6-78 15</inkml:trace>
  <inkml:trace contextRef="#ctx0" brushRef="#br0" timeOffset="23049.1801">14622 13189 536 0,'-3'-10'17'0,"3"-1"-13"0,-2 0-4 16,2 5 1-16,0-1 0 15,0 0-2-15,0-2 2 16,0-1-1-16,8-3-3 16,5-2-4-16,7 3-2 15,7-2 1-15,10 3 4 0,9 2 1 16,7 2 1-16,13 2 2 16,7 5-6-16,9 0 7 15,9 0-2-15,7 0 1 16,6 0 3-16,5 0 7 15,6 0-7-15,7 0 1 0,5 0-2 16,7 0-3-16,2 0 2 16,0 0-1-16,-4 0 0 15,-7-4 0-15,-14-3-1 16,-11 1 2-16,-15-2 0 16,-11-1-2-16,-13 1 2 15,-6-2-1-15,-11-1-11 0,-10-5-10 16,-7 0-19-16,-7-6 12 15,-11-4-9-15,-7-5-12 16,-2 1-1-16,-17-4 39 16,-6 4 10-16,-7 1 0 15,-2 1 8-15,-2 8-5 0,-3 4 9 16,5 7 10-16,1 2-7 16,7 7-5-16,4 0-1 15,1 4 3-15,9 6 4 16,5 3-2-16,3 1 0 15,2 2-4-15,3 2-3 0,11 0-2 16,5 0 2-16,6-1-2 16,5 1 1-16,6 4-2 15,7-2-2-15,2 1 2 16,0 0-1-16,0-1-4 16,-6-2 3-16,-6-4 0 0,-6-1-2 15,-10-3 1-15,-5-3 0 16,-5-1-1-16,-6-4 1 15,-1 1-5-15,0 2 1 16,-10 1 6-16,-7 3 2 16,-6 3-2-16,-10 6 0 0,-4 5-3 15,-4 8 2-15,-5 1-1 16,2 7-1-16,-1 2 1 16,4 0 1-16,7 2-2 15,5-3 1-15,3-6-1 16,9-6 1-16,2-4 0 0,8-7-3 15,4-9 3-15,-1-1 1 16,4-7-1-16,0 0 28 16,2-12 14-16,7-6-34 15,-1-8-5-15,6-4-1 16,-1-6-4-16,2-10 4 0,-1-1-2 16,1-6 1-16,-1-7-1 15,-5-8 0-15,-1-3 0 16,-8-3 1-16,-5-2-2 15,-19 1 1-15,-10 0-14 16,-6-3-50-16,-1-9-195 16</inkml:trace>
  <inkml:trace contextRef="#ctx0" brushRef="#br0" timeOffset="51907.7206">9394 11894 267 0,'11'7'-22'0,"-1"-2"27"16,-2 3-4-16,1 4-45 15,2 3-56-15</inkml:trace>
  <inkml:trace contextRef="#ctx0" brushRef="#br0" timeOffset="52173.3544">9613 12261 120 0,'24'46'19'0,"5"9"-14"15,-4 10 3-15,-1 6 6 16,2 11 0-16,1 15 7 15,-2 8-3-15,0 11-5 16,1 11-5-16,-4 8-5 16,2 9-2-16,-4 6 1 0,-3 5-3 15,0 2-1-15,-5 2-5 16,-2 7 6-16,-1 4-2 16,-6-1 0-16,1-1-2 15,-4-1 5-15,0-5 2 16,0-6-5-16,0-13 3 0,0-15-14 15,0-10-21-15,1-17 11 16,6-12-24-16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24:44.5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5158 7243 404 0,'0'-7'1'0,"0"-2"1"16,0 7 2-16,0 2 0 15,0 4-5-15,0 12-1 16,0 7-1-16,4 10 3 0,3 7 0 16,4 10 0-16,2 13 2 15,1 5-3-15,3 6 2 16,-2 12 1-16,2 3-3 16,-3 4 1-16,-1-3 2 15,-4-2-3-15,-2-4 2 16,-2-3 1-16,0-9-3 0,-2-4 4 15,5-6-3-15,1 0-2 16,0-6 5-16,-1-6-8 16,0-5-16-16,-1-4-25 15,-1-11-36-15,-1-8-31 16</inkml:trace>
  <inkml:trace contextRef="#ctx0" brushRef="#br0" timeOffset="578.296">4950 7363 293 0,'7'18'4'0,"0"5"-2"0,5 9 0 16,2 13 7-16,-2 8 1 15,6 14 2-15,2 3-8 16,5 13 4-16,2 8 1 16,0-3 1-16,0 4 0 15,2-7-4-15,-4-1-3 0,-3-6 2 16,-3-8-5-16,-1-6 2 15,-6-7 1-15,2-7-3 16,-4-7 2-16,-1-7-2 16,-2-8-1-16,1-5 4 0,-3-5-3 15,-2-7-2-15,1-4 4 16,-4-3-2-16,2-2 0 16,-2-2 5-16,1 0-5 15,-1 0 3-15,2 0 0 16,1-4-23-16,5-12-113 15</inkml:trace>
  <inkml:trace contextRef="#ctx0" brushRef="#br0" timeOffset="3796.7677">16558 7043 217 0,'3'0'18'0,"3"0"-13"16,-5 0-3-16,-1 0 7 16,0 0 16-16,2 0-4 15,-2 0-6-15,0 0 4 16,0-2-4-16,0 1-6 15,0-1-1-15,0 2-5 0,0-2 1 16,0 1-5-16,0 1 2 16,0 0 0-16,0 0-2 15,0 0 3-15,0 0-1 16,0 0-1-16,0 0 1 16,0 0-2-16,0 5 1 0,0 4 1 15,0 7-3-15,0 5 3 16,4 8 0-16,2 8-3 15,6 8 4-15,2 10-1 16,2 11-3-16,0 7 3 16,1 13 0-16,-2 8-3 0,0 10 4 15,-4 10-3-15,-10 0 1 16,-1 3 1-16,0-5-2 16,-8-5 1-16,-5-7 2 15,0-13-4-15,5-7 3 16,1-10 0-16,7-11-3 15,0-9 3-15,1-8 0 0,8-9-3 16,-2-8 4-16,4-8-2 16,-2-4 1-16,0-8 4 15,0-1-3-15,-3-3 0 16,3-1 0-16,-4-1-3 16,2-12-16-16,-4-5-72 0,3-10-60 15</inkml:trace>
  <inkml:trace contextRef="#ctx0" brushRef="#br0" timeOffset="4374.8989">16436 7291 254 0,'0'-50'-25'0,"1"0"36"16,-1 6-9-16,0 3 12 16,0 5 8-16,-6 4-7 15,-1 5 5-15,0 7-10 16,6 5-6-16,-3 2 1 0,4 4 2 16,0 6-1-16,0-1 4 15,0 3-2-15,0 1-6 16,0 0 1-16,0 5-8 15,0 7 3-15,0 10 2 16,4 8-2-16,-1 9 3 0,2 11-1 16,3 11-2-16,-3 7 3 15,4 6 0-15,0 9-3 16,2 4 3-16,3 2 0 16,1 4-2-16,-1 5 2 15,1 2-1-15,1 0-1 16,-2 1 3-16,-3 1-2 0,-1-4 3 15,-5-2 3-15,3-6-4 16,-2-7 2-16,-3-4 2 16,1-11-3-16,1-7 0 15,2-9 1-15,2-10 0 16,-2-11 4-16,0-9 1 0,0-7 10 16,1-8 2-16,-3-4 11 15,1-3-3-15,-3 0-11 16,2 0-13-16,-1-1-1 15,0-3-2-15,0-1-3 16,-4-2 2-16,0-2-3 16,0-2-31-16,0-9-25 0,-6-13-89 15</inkml:trace>
  <inkml:trace contextRef="#ctx0" brushRef="#br0" timeOffset="38781.7854">5029 8837 83 0,'0'-15'226'16,"0"-3"-205"-16,0 4-15 15,0 3 15-15,0 4 0 16,-4 4-12-16,1 3-8 0,-2 0-2 15,-2 3 0-15,-3 12-4 16,1 4 3-16,1 8 1 16,1 10-3-16,-1 13 4 15,3 16-1-15,5 15-1 16,0 15 4-16,3 16-3 0,15 14 0 16,13 17 3-16,10 11-3 15,8 15 2-15,10 4 0 16,6 4-3-16,-1 3-4 15,-1-2-11-15,-7-6-23 16,-10-17 6-16,-12-16 23 16,-14-18 5-16,-15-21 6 0,-5-29-1 15,-13-19-6-15,-8-18-36 16,-2-16 8-16,2-14-20 16,1-4 21-16</inkml:trace>
  <inkml:trace contextRef="#ctx0" brushRef="#br0" timeOffset="39797.6446">5463 9074 317 0,'-3'-20'-7'0,"-1"-3"12"15,1 2-2-15,-6-1 4 0,0 2 2 16,0 1 1-16,-2 2 0 16,3 3-1-16,2 3-6 15,-1 3 3-15,1 2-5 16,1 5-1-16,2 1 1 16,-1 0-5-16,0 8 0 0,2 9 3 15,2 11 6-15,0 9-5 16,2 15 5-16,7 14-7 15,7 13 2-15,2 17 1 16,10 9-1-16,2 11-3 16,8 13 6-16,2 8-5 0,4 8 0 15,1-3-13-15,-4 3 1 16,-1-6-2-16,-6-11 10 16,-9-14 5-16,-4-14 0 15,-10-14-1-15,-5-17 2 16,-3-17-1-16,-3-9-10 0,0-13 6 15,-2-10 2-15,1-6 0 16,-1-5 3-16,2-2-1 16,0-5-2-16,0-1 4 15,0-1-1-15,2 0-3 16,1 0-18-16,-1 0 3 16,3 0-15-16,0 0 9 0,1 0-21 15,3 0-97-15</inkml:trace>
  <inkml:trace contextRef="#ctx0" brushRef="#br0" timeOffset="66642.6112">4916 11541 286 0,'13'12'12'0,"-1"7"-10"0,1 10-1 16,1 12 0-16,2 13 18 15,2 6-1-15,0 16-7 16,4 2 8-16,1 9-2 16,2 2-10-16,-1 2-3 15,1-2-3-15,-2-3-1 0,-5-4 1 16,-2-11-1-16,-5-5 0 15,-4-9 2-15,-2-5-5 16,-2-7 6-16,0-6-3 16,1-2-5-16,-1-6-20 15,1-5 8-15,-1-2-16 0,2-10-23 16,-1-9-11-16,-4-5-131 16</inkml:trace>
  <inkml:trace contextRef="#ctx0" brushRef="#br0" timeOffset="67142.6249">4781 11505 392 0,'0'-14'29'16,"0"6"-29"-16,0 5 0 16,0 3 6-16,0 0-6 0,0 0 2 15,2 5-4-15,3 13-14 16,3 11 14-16,2 13 2 16,5 19-1-16,3 14 1 15,4 14 1-15,5 13-4 16,0 8 4-16,5 4-1 15,-1-3-1-15,1 1-7 0,-3-10-11 16,-1-8 3-16,-2-10 1 16,0-9 5-16,-4-11 5 15,-2-6 6-15,-3-5-3 16,0-8 2-16,-3-4 1 16,-1-7-2-16,1-5 4 0,-4-6 1 15,2-5 8-15,-2-4 0 16,-1-7-4-16,-1 0-5 15,-3-3 0-15,0-4-2 16,-3 0 0-16,0 0-1 16,-2 0-14-16,0-8-9 0,0-1-3 15,0-3-13-15,-2-2 6 16,0-8-107-16</inkml:trace>
  <inkml:trace contextRef="#ctx0" brushRef="#br0" timeOffset="84816.6577">5146 13786 198 0,'7'-27'-4'15,"-2"4"8"-15,-1 5-15 16,2 0-18-16,-5 4 14 16,3 0 14-16,-2 3 1 15,1 4 0-15,-1 1 8 0,0 3 13 16,1 1 6-16,-3-1-12 15,2 3-12-15,-2 0-1 16,0 0-12-16,0 0-15 16,0 1 5-16,0 3 16 15,0-1 3-15,0-1 2 0,-2-2-1 16,-1 0-3-16,-1 0-7 16,-1-7 14-16,0-3-3 15,-1-3 0-15,-1-3-2 16,3 2-10-16,1-2 0 15,3 0 10-15,0-2 3 0,0-4 12 16,5 4 8-16,3-6 15 16,-1 0-11-16,-2 2 5 15,-2 4 4-15,3 3 0 16,-3 2-27-16,3 5-2 16,-2 1-3-16,-3 6 4 15,3-2 4-15,-2 0-6 0,1 2-1 16,-1 1-1-16,0 0 0 15,-1 0 6-15,-1 0-5 16,2 7-5-16,0 4 2 16,-2 10-1-16,0 5-2 15,2 13 3-15,-1 7-1 0,1 15 1 16,1 7 2-16,2 8-5 16,2 8 4-16,0 4-1 15,6-3-2-15,-2 1 2 16,1-2 0-16,3 5-2 15,-2 4 3-15,2 1-2 16,3 8 0-16,-3-3 3 0,2-4-4 16,-2-8 1-16,-3-10 0 15,1-12 0-15,-2-17 0 16,-4-9 1-16,-2-11-4 16,3-4 6-16,-6-8-1 15,1-9-3-15,-1-2 1 0,-2-3-4 16,1-2-18-16,-1 0-39 15,0 0-24-15,0-7-56 16</inkml:trace>
  <inkml:trace contextRef="#ctx0" brushRef="#br0" timeOffset="85394.7827">4941 13312 344 0,'0'0'26'0,"6"0"-30"0,-3 2 6 15,3 10 0-15,-1 6-4 16,2 10 3-16,1 8-1 16,-1 8-1-16,1 13 2 15,-1 8-1-15,1 9 0 16,-1 7 1-16,-2 6-2 0,1 2 1 15,-3 1 1-15,1-1-2 16,-3-4 1-16,4-4 1 16,-3-5-3-16,3-4 2 15,2-2 0-15,0-6-3 16,6-2 6-16,-1-2-3 0,5-9-2 16,0-5 4-16,0-5-4 15,0-7 5-15,0-8-1 16,-3-8 2-16,-1-2 8 15,-1-8 2-15,-5-4 1 16,3 0-2-16,-4-2-4 0,0 0-2 16,-1-2 0-16,-2 0-2 15,1 0-5-15,0 0 2 16,0 0-10-16,-1 0-32 16,3-2-25-16,2-5-97 15</inkml:trace>
  <inkml:trace contextRef="#ctx0" brushRef="#br0" timeOffset="112941.0448">4898 13340 116 0,'15'0'36'16,"-1"4"-6"-16,-2-2 3 16,3-2 5-16,-6 0 2 0,-1 0-7 15,0 0-13-15,-4 0-8 16,-1 0-2-16,-1 0-7 16,-2 4 0-16,0-3-2 15,0 2-4-15,0 2 2 16,0 4 2-16,0-1-2 15,-4 2 1-15,3 8 0 0,1 7-2 16,0 8 2-16,0 14-1 16,0 12-2-16,1 13 4 15,8 10-1-15,2 7 0 16,2 3 2-16,2 3-7 16,4-4 1-16,3 4 2 0,-2-4 1 15,8 3 0-15,-1 1 2 16,0 1-3-16,0 2 4 15,-2-5 10-15,-2-4-12 16,-2-9 4-16,1-8-1 16,-4-16-1-16,2-7 0 0,-5-15-2 15,-1-11 5-15,-4-7-3 16,0-12-1-16,0-4 3 16,-5-9-11-16,1-9 2 15,0-7-4-15,-1-3-18 16,2-5-21-16,-2 1 2 0,-1-5 1 15,1-1-18-15</inkml:trace>
  <inkml:trace contextRef="#ctx0" brushRef="#br0" timeOffset="113425.5463">5460 13559 221 0,'-2'-39'-10'0,"-1"3"13"0,1 8-1 15,-2 1-1-15,1 6-2 16,-2 3 8-16,-1 4 7 16,2 6-7-16,-1 2-2 15,0 3 0-15,-2 3-2 0,3 0 2 16,-2 12 8-16,3 7 9 15,-3 6-10-15,3 11-7 16,-2 10 8-16,3 11-7 16,-2 12-5-16,3 11 1 15,1 12 4-15,0 10-2 16,0 8-1-16,0 4 1 0,0 6-3 16,0-3 4-16,1 0-4 15,6-10 0-15,0-11 1 16,2-9-2-16,1-13 0 15,2-16 1-15,-3-10 0 16,0-14 6-16,0-7 3 16,-2-7-5-16,1-8-1 0,-3-5-1 15,2-1-3-15,-2-1 2 16,2-3-2-16,1 3 0 16,-1-2 0-16,2 1 0 15,-2 0 0-15,2-2-3 16,4-2-51-16,3 0-84 0</inkml:trace>
  <inkml:trace contextRef="#ctx0" brushRef="#br0" timeOffset="129722.0553">16229 13050 511 0,'3'-11'4'15,"11"2"-29"-15,-9 1 21 16,-2 5 13-16,-3 1 9 0,0 2-23 15,0 0-1-15,0 0-15 16,0 0-1-16,0 5 14 16,0 6 4-16,0 7 2 15,0 8 2-15,0 7-3 16,0 12 3-16,4 8 1 0,4 13-2 16,1 11 2-16,4 16 0 15,3 13-2-15,1 10 3 16,-2 13-1-16,0 8-2 15,1 2 3-15,-5-3-2 16,0-2 0-16,-4-7 1 0,0-12-1 16,-1-6 0-16,-1-12 2 15,0-14-4-15,-1-10 3 16,-3-16 1-16,-1-12-4 16,0-9 3-16,0-8-2 15,-7-8-2-15,0-2 5 0,0-6-1 16,0-1-6-16,0-4-13 15,3-7-20-15,2 0-12 16,2-11-2-16,0-12-7 16</inkml:trace>
  <inkml:trace contextRef="#ctx0" brushRef="#br0" timeOffset="130347.049">16699 13218 370 0,'7'-4'3'0,"-2"4"-5"16,-4 0 1-16,-1 4-6 15,0 8 7-15,0 9 0 0,0 6-2 16,0 7 4-16,2 4-2 16,0 6 0-16,1 12 0 15,1 5 0-15,3 12 2 16,-2 11-1-16,3 13-1 15,-1 8 0-15,1 9 3 0,-2 7-7 16,2 10 7-16,-3 2-3 16,-3-1 0-16,3 0 1 15,-2-7-2-15,4-9 2 16,1-9-1-16,4-7-6 16,2-11 6-16,3-8 0 0,-3-9-2 15,1-6 7-15,-3-6 3 16,-1-10-3-16,-4-6 12 15,-2-8-1-15,-1-8-6 16,-1-4-1-16,-3-6-4 16,2-6-4-16,0-3 4 15,-2-4-1-15,0-3 5 0,0 0 1 16,0-2 3-16,0 0-9 16,0 0 0-16,0 0-4 31,0 0 1-31,0 0 1 15,0 0-14-15,0 0-6 0,0-2-14 0,-7-9-35 0,0-5-38 32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6:27:37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13857 10006 249 0,'3'0'-17'16,"1"0"21"-16,-4 0 0 15,0 0 11-15,2 0-2 0,-2 0-9 16,1 0-3-16,3 0 1 16,2 0-2-16,1 2 2 15,3 0-1-15,2 3 0 16,2-1-1-16,-2 0 2 15,4-1-1-15,0 0-1 16,6 1 2-16,2-2 0 0,3 0-2 16,5 0 0-16,2-1 0 15,7-1 0-15,3 0 1 16,2 0 0-16,4 0 0 16,4 0-1-16,3 0 1 15,-1 0 0-15,2 0-1 0,-1 0 0 16,-4-1 1-16,0-1-1 15,2-2 0-15,-2 0 0 16,3 1-1-16,-7 0 2 16,4-1-1-16,-6 0 0 15,-4 2-1-15,-4 1 1 16,-5-1 0-16,-5 2 1 0,-6-2-1 16,-6 0 0-16,-5 2 0 15,-3 0-1-15,-1 0 1 16,-5 0 0-16,1 2-6 15,-1 5 4-15,1 6 0 16,-1 1 2-16,2 7 0 0,-1 1 0 16,2 3 0-16,-1 3 0 15,0 5-2-15,-1 4 2 16,1 2 0-16,2 0 0 16,-3 3-1-16,-2-3 0 15,0 0 0-15,-2-5 1 16,0 0 1-16,0-3-2 0,-2 0 2 15,-2 1-1-15,0-1 0 16,-1 0 0-16,3 1 0 16,1 2 0-16,1-4 1 15,0 1-2-15,0-2 2 16,0-3-1-16,0 1 0 0,0-4 1 16,-2-3-1-16,0 0 0 15,-3-4 2-15,0-4-1 16,-2 1-1-16,-1-5 1 15,-1 2 0-15,0-3-1 0,-2-2 2 16,-3 2 1-16,1-1 6 16,-3-3-8-16,0-1 0 15,-3-2-1-15,-3 0 3 16,-2 0-2-16,-5 0 1 16,1-5-1-16,-6-1 1 15,-2-1 0-15,-3 2-2 0,-3-1 1 16,-1 1-1-16,-2 2 1 15,0-2-1-15,1 4 0 16,-2-1 0-16,-2 2 0 16,1 0 0-16,-4 0 0 15,4 0 0-15,-4 0 0 0,3 0 0 16,-3 0 0-16,2 0 1 16,1 0-2-16,-2 2 2 15,2-1-2-15,3 1 2 16,2 2-1-16,4-1 0 15,4 1 0-15,2 0 1 0,9-1 0 16,4 3-1-16,1-3 1 16,9 3-2-16,3-4 2 15,4 1-1-15,1-1-1 16,2-2 1-16,0 0 0 16,0 0 8-16,0 0 11 0,2 0-17 15,1-9-1-15,-1-4-17 16,0-7-63-16,-2-4-123 15</inkml:trace>
  <inkml:trace contextRef="#ctx0" brushRef="#br0" timeOffset="453.1036">13935 10092 129 0,'0'21'10'16,"0"2"-9"-16,0 8-1 0,0 3 11 16,-1 7 0-16,-1 2-1 15,2 3 2-15,0 4-2 16,0 2 0-16,0 1-5 16,3 4 1-16,4-1-3 15,-2-1 1-15,0-4 0 0,-3-2 7 16,-2-6-5-16,0-8 1 15,0-1 7-15,-2-6-2 16,-2 1-2-16,1-8 1 16,0 1-4-16,-4-6 1 15,6-4-3-15,-1 1-3 16,-3-6 3-16,1-2 5 16,1 1-5-16,1-6-2 0,2-7-22 15</inkml:trace>
  <inkml:trace contextRef="#ctx0" brushRef="#br0" timeOffset="4250.2655">15143 10739 195 0,'10'-17'49'0,"1"-3"-47"15,2-2 2-15,1-1 13 16,2 3-6-16,-2 1-4 16,6-2-5-16,4 2 6 15,0 2-5-15,7-1-1 16,2 3-1-16,5 0-1 0,4 4 1 16,5 5 0-16,3 0-2 15,4 6 1-15,0 0 0 16,0 0 0-16,-2 0 0 15,-1 3 0-15,-4 4 0 16,2 4 0-16,0 2 0 0,-1 1 0 16,3 3 0-16,-5 3 0 15,-1 2 0-15,-4 5 0 16,0-1 0-16,0 3 0 16,-4 0 0-16,-3 0 0 15,-2 4 0-15,-3-1 1 0,-2-2-2 16,-2 2 1-16,-5 2 0 15,-4-2 0-15,0 0 1 16,-5 2-2-16,-4-2 2 16,-2 1-1-16,-3-1-1 15,-2-2 2-15,0 0-1 16,0-2 0-16,-7 3 1 0,0 0-1 16,-4-1 0-16,-1 0 0 15,-7 0 0-15,2 1 1 16,-7-3 0-16,1 1-1 15,-4-1 1-15,-4-3 1 16,3 0-2-16,-5-2 1 0,5 1-1 16,-5-3 1-16,5-3-1 15,-1 1 0-15,-3-1 1 16,2-1-2-16,-7-5 2 16,1 1-1-16,-7-5 1 15,1-1 0-15,-2-3 0 0,0-4 0 16,-2 0-1-16,3 0 1 15,3 0 0-15,1-7-1 16,3-2 1-16,4 0 1 16,-2-2 7-16,5-3 0 15,-3 2 5-15,3-6-4 0,-3 2-2 16,3-4-5-16,-3 0 0 16,1-3-2-16,-1-2 0 15,0-2 0-15,5 1 0 16,0-3 2-16,5-1 0 15,1 0 4-15,4 1 4 16,3 0 0-16,1 1-3 0,3 0-1 16,3-1 3-16,2 0-5 15,2-1-1-15,1 0 1 16,2-1-2-16,0-2 1 16,0-2-2-16,6 2 1 15,1-2 2-15,2 6-1 0,1-2-1 16,2 2-1-16,2 3 0 15,2 1-1-15,0 0-1 16,4 2 0-16,0 0 0 16,-1 1 0-16,5-1-1 15,0 3 1-15,1 0-2 0,-1 4 1 16,3-2 1-16,2 5-1 16,2-2-2-16,4 5 0 15,6 2 0-15,-1 5 2 16,5 2 0-16,0 1 0 15,2 0 0-15,-4 2 0 0,-2 8 1 16,-5 0 0-16,0 7 0 16,-1 0-3-16,0 3 4 15,-2 5-1-15,2 3 0 16,1 4 0-16,0 5-1 16,-2 5-4-16,-3 1-4 0,-6 4-12 15,-5 3-7-15,-4 3-15 16,-5 0-12-16,-2 2 2 15,-6-1-33-15</inkml:trace>
  <inkml:trace contextRef="#ctx0" brushRef="#br0" timeOffset="6031.6803">16798 11459 201 0,'-2'0'2'0,"0"0"10"0,-3-2-7 16,0-2 3-16,-2 0-4 15,-5-1-1-15,4 2-1 16,-3-3-1-16,0 1 1 16,0 1-1-16,-1 0-1 15,-1 1 0-15,3 1 1 0,1 0-1 16,1 2 0-16,3 0 0 16,1 0-1-16,4 0 1 15,0 0-7-15,6 0-8 16,7 0 19-16,2 2-3 15,9 2 1-15,3 1 1 0,5 2 3 16,4-1-1-16,2 1-1 16,5 0-1-16,3 2-3 15,3 0 2-15,1-2-2 16,-1 0 1-16,-3-3-1 16,-1-1 1-16,-7-3 5 15,-4 0 1-15,-3 0 10 0,-6 0-10 16,-3 0-3-16,-3-3-3 15,3-1 1-15,-6-3 0 16,0 0-2-16,-1 0 1 16,-3-4 1-16,-2-1-1 0,2-3 1 15,-5-1-1-15,0-5 0 16,-2-1 0-16,-2-3-1 16,2-3 0-16,-3-1 1 15,-2-3-1-15,0-2 0 16,0-4 3-16,0 0-2 15,0-7 0-15,-2-4 1 16,-6 3-2-16,1-8 0 0,0 1 0 16,0 0 0-16,4 1 0 15,0-2-1-15,3 6 1 16,0 2 0-16,0 3 0 16,4 4-1-16,0 6 2 15,1 2-2-15,-5 8 1 0,0 3 1 16,0 8-2-16,0 3 2 15,-7 1-2-15,-6 5-1 16,1 1 2-16,-8 0 0 16,1 2 0-16,-7-1 0 15,-3 1 0-15,-1-2 1 16,-9-2-2-16,-7-1 1 0,-8-1-11 16,-7-1 16-16,-7-1-5 15,-3 1 1-15,-9-3-2 16,5 2 2-16,-1 3-1 15,6-3 1-15,4-1-2 0,7 2 1 16,6 0 0-16,5 1 1 16,8 1-1-16,8 3 0 15,3 2 0-15,10 0-2 16,2 0 9-16,5 4-6 16,-1 5-1-16,6 0 0 0,0 4 0 15,0-1 0-15,2 4 0 16,2-2 0-16,-5 3-1 15,1 0 1-15,-2 3 0 16,1-1-1-16,-1 5 1 16,2 1 0-16,0 0 0 15,2 3 0-15,-1 2-1 0,3 1-2 16,-1-1 2-16,-1 2 0 16,0-2 0-16,-4 4 0 15,-1 0 1-15,2 1 0 16,-3 4 0-16,0 5 0 15,2 0 0-15,4 3 0 0,1-3 0 16,3-1 0-16,1 0 1 16,0-4-2-16,8-5 1 15,1 0 0-15,4-2-1 16,1-3 2-16,1-1-2 16,-1-1 2-16,0-4-2 0,1-1 1 15,-5-3 0-15,3-3 1 16,-2-1-2-16,-1-7 1 15,3 2 1-15,1-5-2 16,8 0 1-16,3-3 1 16,2-2-2-16,9 0 1 0,0 0 0 15,1 0 0-15,9-2 1 16,-3-2-1-16,4 3 0 16,-3 2 0-16,5-1 0 15,2 0 0-15,2 7 1 16,1 4-2-16,4 2 1 15,3 1 1-15,0 0-2 0,0 4 1 16,0-3-3-16,-5-1-27 16,-1-7-2-16,-5-2-38 15</inkml:trace>
  <inkml:trace contextRef="#ctx0" brushRef="#br0" timeOffset="15704.029">9768 11168 276 0,'0'0'15'0,"0"0"-5"16,0 0-10-16,0 0 3 15,5 0 0-15,3 0-1 0,4 0-5 16,5 0 1-16,2 0 2 16,5 1 0-16,3 3 0 15,3 1 0-15,4-2 0 16,2 3 0-16,3 0-1 16,1-3 2-16,5-1-1 15,0-1 0-15,5-1 0 0,2 0 0 16,4 0 0-16,7 0 0 15,3 0 0-15,6 0 1 16,4 0 0-16,6 0-1 16,0 2-1-16,7-2 3 15,0 2-3-15,5 0 1 0,1-2 1 16,2 0-3-16,3 0 3 16,0 0 0-16,0 0-1 15,2-2 2-15,-2-3-2 16,1 0-2-16,1-3 5 15,1 1-4-15,-2 0 2 16,3-4 0-16,-1 2-1 0,4 1 0 16,-3-4 3-16,0 4-2 15,0-1-1-15,-4 0 1 16,1 0-1-16,-8-1 0 16,-1 0 1-16,-6 2-2 15,-3-2 2-15,-8 1-1 0,-3 3-1 16,-3-1 2-16,-7 3-1 15,-1 0-1-15,-3 2 1 16,-7 2 0-16,-2 0 0 16,-3 0 0-16,-7 0 0 15,-3 4 1-15,-9 0-2 0,-5 1 1 16,-5 2 0-16,-2 0 0 16,-6 2 0-16,-3 0 0 15,0 1-1-15,-3 5 1 16,-1 0 1-16,1 2-3 15,-3 3 3-15,0 1 1 16,0 3-4-16,0 6 3 0,0 4-1 16,1 3 0-16,-1 6 1 15,2 3 0-15,0 4 0 16,-2 2 0-16,0 4 0 16,0-1-1-16,-4 2 3 15,-2 1-3-15,-1 3 2 0,0 3 2 16,6 4-4-16,-1 7 2 15,2 0 0-15,0 6 0 16,7 2 1-16,-2 4-2 16,2 1-1-16,-3-4 1 15,-4 0-1-15,0-4 2 0,-1-2 4 16,-11 1-1-16,-2-4 1 16,1 3-2-16,-1 3-3 15,-1 2 3-15,5 3-3 16,1 2-1-16,1 2 1 15,5 7 0-15,1 4-1 0,0 2 2 16,2 7-2-16,0 2 0 16,0 0 1-16,0 1-1 15,-3-1 1-15,-2 0 0 16,-2-3 0-16,-5 0-1 16,5-2 1-16,-1-1-1 15,1-1 0-15,3 2 1 0,2-2-2 16,0 0 2-16,2-1 0 15,0-1-2-15,0-5 1 16,0-5 1-16,-5-8-1 16,-2-4 0-16,0-6 0 15,-7-6 0-15,2-3 4 0,-3-3-4 16,0-2 2-16,0-1 1 16,-1-5 1-16,1 1-1 15,0-9-2-15,1 3-2 16,-1-8 3-16,-1-3-3 0,1-2 1 15,1-3 1-15,-2-4-1 16,-3-3-2-16,2-2-3 16,-1-4-6-16,-3-2 2 15,-3-6 2-15,1 0 3 16,-8-6 6-16,-1-3-2 16,0 0 1-16,-9-3 4 0,2 1 1 15,-4-2 3-15,3 0 3 16,-6 2-4-16,2 0 0 15,-7-2-2-15,1 3-1 16,-4-1 4-16,-3 0-3 16,-4 0-4-16,0 1-1 0,-6 0 1 15,-4 1-1-15,3 0 0 16,-3 1-1-16,-1 2 0 16,-4 2 1-16,0-2 1 15,0 4 3-15,-1 2-1 16,-2-1-3-16,0 0 0 0,0 1 0 15,2 1-1-15,-4 1 2 16,3-1-2-16,1-2 0 16,0 2 1-16,2-1 1 15,-3 1-2-15,5-1 0 16,-2 3 1-16,1-4-1 0,0 3 2 16,0-1-3-16,3-1 1 15,-1 1 1-15,1 0-2 16,5-2 2-16,0 1 0 15,1-1-2-15,1 1 2 16,4-1-1-16,1-1-2 16,3 0 4-16,7-2-2 0,1 0-1 15,6-2 2-15,4-2-1 16,3 0 0-16,5-3 0 16,-1 0 0-16,9-2 1 15,-4 0-1-15,3-2 0 16,-1-7 14-16,3-6-5 0,-2-3-1 15,-3-7 2-15,1-7-4 16,0-3-2-16,0-7-2 16,0-6-2-16,1-3 0 15,1-4 5-15,2 0-7 16,1-4 4-16,-2-4-2 0,3 0 0 16,-1-5-2-16,3-7-1 15,-2-4 1-15,-1-5 0 16,3-5 1-16,-2-5 0 15,1-3 1-15,2 1 0 16,0-2 0-16,3-3 0 0,3-1 0 16,0-2 0-16,3-3 1 15,4 0-2-15,3-2 2 16,0 2 0-16,0-1 0 16,0-5 11-16,0-1 7 15,0-4-7-15,0 1 0 0,0-7-10 16,-4 2-1-16,-1-4 0 15,-1 2-1-15,3-5-1 16,-1-1-3-16,2-2-6 16,1-5 5-16,1 1 7 15,-2-1-6-15,2-2 5 16,0 0 0-16,0-1-2 0,0 3 2 16,0 1 1-16,0 3-4 15,3 1 4-15,4 1-5 16,3 6 2-16,-1 0 3 15,3 6-5-15,4 6-1 16,-2 3 1-16,3 8 1 0,3 12-4 16,-1 8 2-16,0 12-15 15,4 14-9-15,1 12-11 16,5 10-58-16,11 11-43 16</inkml:trace>
  <inkml:trace contextRef="#ctx0" brushRef="#br0" timeOffset="17735.4632">15656 11717 386 0,'52'0'-21'0,"2"0"24"0,2-6-3 16,1 1 2-16,5 3 1 16,4 1-2-16,7 1 0 15,8 0-1-15,8 0 1 16,1 0-1-16,10 3 0 0,5 1 0 16,7 3 0-16,5-2 0 15,2 2 0-15,8 0 0 16,-1-2 0-16,3-2 0 15,0-1-1-15,2-2 2 16,-2 0-2-16,1 0 1 0,-1-5 0 16,-2 0 0-16,1 1 0 15,-3 0 1-15,-1 0-2 16,-2 2 2-16,-3 2-2 16,-4 0 1-16,-3 4 0 15,-5 2 0-15,-8-2-1 0,-8 2 1 16,-4 1 0-16,-11 4 0 15,-2-2 1-15,-4 4-2 16,-7 2 1-16,-9 2 1 16,-1 4-2-16,-11 4 2 15,-3 3-1-15,-5 6-1 0,-5 9 1 16,-3 8 0-16,-3 8-1 16,-5 14 2-16,0 9-1 15,-1 15-1-15,-4 10 2 16,1 9-2-16,1 14 1 15,-3 9 2-15,3 9-3 16,3 4 1-16,-3 3 1 0,0 4-2 16,0-2 2-16,-3 0 0 15,3-4-1-15,-3 0 1 16,2 5 0-16,-1-1-1 16,3-2 2-16,2 0-4 15,1 4 3-15,0-4-1 16,-1 0 0-16,-2-7-1 0,-1-5-1 15,-6-8-3-15,-4-9 2 16,-5-9-2-16,0-15 2 16,-9-9 4-16,-7-6 1 15,-5-7-2-15,-3-7 0 16,-7-4 1-16,1 1 5 0,-8-6-2 16,1-1-1-16,-9-5 5 15,-1 0 6-15,-9-1-6 16,-7-4 9-16,-10-1-2 15,-3-4-12-15,-12-6 3 16,-7-4-3-16,-9-5-1 0,-3-6 2 16,-6-2-3-16,-5-4 1 15,-2 0 0-15,-2-3-2 16,-4 2 1-16,-8-4 0 16,0-2-1-16,-5 2 1 15,-4-3 0-15,-4-1-2 0,-6-4 2 16,-1-3 0-16,-4-2-3 15,-2-1 3-15,1-2-2 16,-4 0-4-16,4 0 3 16,1 0 0-16,2 0 2 15,1 2 0-15,9 1 0 0,5 2-1 16,4 3-1-16,12 2 1 16,4 2 1-16,10 1 0 15,5 2-1-15,11-1 2 16,5 2-1-16,9 1-1 15,9 0 0-15,9-3 1 0,8 0 1 16,10-3-1-16,8-1-1 16,10-4 1-16,8-3 1 15,7-1-2-15,7-2 2 16,3 0 4-16,2-11 25 16,0-10-16-16,2-5-8 15,3-12 6-15,4-6 4 0,-1-10-7 16,2-6-4-16,1-7 3 15,1-6-7-15,1-4-1 16,-1-3 1-16,1-5-1 16,-1-3 1-16,1-1 1 15,0-4-4-15,-3-3 2 0,-1-6 2 16,-3-7 18-16,-6-4-17 16,0-5-7-16,-2-11-2 15,-11-3-4-15,-3-1 7 16,2-1 0-16,0 2 6 15,1 1-6-15,2 3 4 0,1 1 1 16,0 5-2-16,3-2 0 16,-5 5 5-16,0 1-4 15,-1 2 3-15,-2 2-3 16,-4 0-1-16,-5-1 1 16,0 0-2-16,-4-4 0 0,1 6 1 15,4 0-1-15,-2 8 1 16,3 4 0-16,0 8 1 15,3 2 0-15,2 5 0 16,-2 2-2-16,-1 6 0 16,-2-1-1-16,0 1-8 0,0 7 7 15,0 3 2-15,3 4 1 16,-1 1 1-16,3 4-2 16,3 2 1-16,1 1 1 15,1 5-2-15,5 2-3 16,2 3 5-16,3 2-4 0,2 5 1 15,0 3 1-15,0 4-2 16,9 3 5-16,1 5-2 16,1 1-1-16,5-2 2 15,1 3-2-15,2 1 1 16,3 0 1-16,8 0-3 0,1 2 2 16,6-1-1-16,7 2-1 15,4 1 2-15,8-1 0 16,6 2-1-16,8 2 2 15,6 1-2-15,8 2 0 16,7 5 1-16,11 0 0 0,7 4-2 16,9 2-1-16,10 0-2 15,9 9-6-15,7 5 3 16,13 6-8-16,5 5 1 16,8 9-4-16,10 5-36 15,-2 4-64-15,-8 0-86 16</inkml:trace>
  <inkml:trace contextRef="#ctx0" brushRef="#br0" timeOffset="18032.2566">14525 11851 513 0,'0'-19'-35'0,"0"-7"-72"16,4 2 35-16,-1-5 44 15,2 2-107-15</inkml:trace>
  <inkml:trace contextRef="#ctx0" brushRef="#br0" timeOffset="18751.014">14737 11744 232 0,'7'38'33'0,"-3"-1"-26"16,-4 5 4-16,0 8 12 15,-2 7 2-15,-5 10-9 16,-5 3-8-16,0 7-4 16,-1 11-2-16,1 4 0 0,0 7-1 15,-1 2 1-15,4 8 0 16,-1 3 4-16,0 6 4 15,1 3-6-15,-1 3 1 16,-3 1-1-16,-1 4 3 16,-1-2-3-16,1 7 24 15,-4-2-20-15,4 5-3 0,-1 2-3 16,1 3 0-16,1 0 0 16,1 3-2-16,3-4 1 15,-3 2 1-15,2-1-3 16,0-1 1-16,-4-2 1 0,1-7-3 15,-2-5 3-15,1-3-1 16,-3-2 0-16,1-6 1 16,2-4-1-16,0 2 0 15,0-2 0-15,6-2-1 16,-3 0 2-16,8-6 0 0,-2-5-1 16,2-2 1-16,1-6 1 15,2-4-4-15,0-3 5 16,0-7-1-16,2-6-2 15,6-5 2-15,1-11-2 16,-1-3 0-16,4-9 1 16,2-6 0-16,-1-3 0 0,4-5 1 15,3-1-1-15,3-4 2 16,6 1 2-16,6-3-3 16,9 0 2-16,5-1-2 15,6 1-3-15,6-4 2 16,8-4-2-16,2-2-2 15,6-5-8-15,3-7 0 0,6 0-2 16,6-8-1-16,1-10 5 16,5-7 9-16,8-4 2 15,7-6 1-15,4-1 1 16,9-1-1-16,8-1-3 16,10-1 0-16,4-1 1 0,6-2-2 15,6-5 1-15,-1-3-1 16,11-7-11-16,5-8-55 15,12-7-114-15</inkml:trace>
  <inkml:trace contextRef="#ctx0" brushRef="#br0" timeOffset="37641.5512">12194 11799 318 0,'-9'-3'-59'0,"3"-5"79"0,1-1-18 16,3 4 2-16,0 2 15 15,2-1-5-15,0 2-11 16,0-3-1-16,0 1-1 15,0 1 1-15,2-1 2 16,5 1-1-16,5 1-3 16,1 0 1-16,6-2 0 0,6 1 0 15,2-3-1-15,9 1 2 16,3-2-4-16,2 1 4 16,10-1-1-16,6 2-1 15,6 0 4-15,3 0-2 16,6-1-1-16,7 5-1 0,1-2 0 15,0 3 0-15,0-1 1 16,-6 1-1-16,1 0-3 16,-4 0 7-16,-6 0-10 15,-2 0 7-15,-6 4-2 16,-3 3 0-16,-8 0 1 16,-5 0-1-16,-6 0-3 0,-6 2 0 15,-6 1-1-15,-8-3 2 16,-5 3 0-16,-3 4-1 15,-5 0 1-15,-2 4 2 16,0 4 0-16,-2 0 1 16,-7 3 0-16,1 2-1 0,-5 3 1 15,-1 5 0-15,-1 2 0 16,1 5 0-16,-3-1 0 16,3 4 0-16,-1 1 1 15,0-5-2-15,-2 2 1 0,2-1 1 16,0-3-1-16,1 0 0 15,3-2 0-15,-2 1 0 16,4-1 1-16,1 0-1 16,0 0 0-16,-1-4 1 15,2 1-1-15,0-2 0 16,-4-3 0-16,2 0 0 0,-5-3-1 16,-4 1 2-16,-6-4 0 15,-3 0 2-15,-3 0 2 16,-8-3-4-16,-3 0 2 15,-6-3 0-15,-3 0-2 16,-2-3 0-16,-6-2 0 0,1-1-2 16,-1-4 2-16,-3 0 0 15,5-1-1-15,-7-1 0 16,7-1 0-16,2 0 1 16,1-3-1-16,4 3 0 15,0-3 1-15,8-1-1 0,2 2 2 16,4-2-1-16,2 0 0 15,5 0 3-15,7 0 9 16,1-2-6-16,3-3 6 16,3 0 6-16,5-4-5 15,-2-4 7-15,1-1-9 0,-1-6-4 16,0-4-4-16,2-7-2 16,-3-3-1-16,4-7 1 15,1-5 0-15,2-6-4 16,5-10 2-16,0-6 2 15,0-6-4-15,8-2 4 0,7-6-4 16,4-2 2-16,5 2-1 16,3 0 2-16,5 1 1 15,2 3-1-15,0 4-1 16,-3 6 1-16,1 7 0 16,-5 11-1-16,-5 9 2 15,-5 14-2-15,-3 13 0 0,-4 14 0 16,-3 4-23-16,1 22-58 15,-1 15 5-15,0 9-11 16</inkml:trace>
  <inkml:trace contextRef="#ctx0" brushRef="#br0" timeOffset="41641.5576">12445 12314 83 0,'-5'-14'253'0,"-2"-7"-223"16,-4-1-25-16,-5 3-4 15,-6 3 0-15,-3-1-2 16,-6 2 2-16,1 0-2 15,-1 0 2-15,4-1-2 16,1 2 1-16,4 0-1 16,4-2 1-16,4 1 0 0,1-2 0 15,2-1 0-15,5 0 0 16,0-3 0-16,3 0 0 16,3-1 1-16,0-3 0 15,5 0 0-15,7-5 0 16,5 0-1-16,5-4 0 0,7-4 1 15,8-1-1-15,6 2 2 16,6 1-2-16,5 3-5 16,6 1 0-16,6 6 1 15,1 7 3-15,0 1-1 16,-3 5 4-16,-3 2-2 16,-1 6 0-16,-9 2 0 0,3 3 0 15,0 0 0-15,0 7 0 16,1 9 0-16,1 4 0 15,2 6-2-15,-1 3 1 16,-3 5 2-16,-2 5-2 16,-2 4 1-16,-4-2-1 0,-7 1 0 15,-3 5 0-15,-7-2-1 16,-4 1 1-16,-6-1 1 16,-6 8-3-16,-2-2 1 15,-6 1 1-15,-5 0 0 16,0 1 0-16,-7-1 0 0,-5 0 0 15,-3-2 1-15,-1 2 1 16,-2-6-2-16,-1 1 0 16,-5-5 2-16,-1-4-1 15,-4-1 0-15,-3-3 1 16,-4 0-1-16,-6-2 1 16,-1 2 0-16,1 0-1 0,-6-4 1 15,-4 1 1-15,1-3-2 16,-5-3 1-16,0-1 1 15,-2-3-2-15,-3-4 2 16,2 0-2-16,-2-3 1 16,2-2 0-16,-6-2 0 0,2-6 0 15,2-2 0-15,-2-2 2 16,0 0-3-16,4-6 2 16,0-7 2-16,1-2-2 15,5-3 1-15,2-1 0 16,5-4 2-16,4-6 2 0,3-1 0 15,5-4-1-15,2-2-1 16,5-5 2-16,0-2-2 16,7 3 1-16,-1-7-2 15,4-1 0-15,3-4 0 16,1-1 2-16,4-1-2 0,2-3-3 16,4 0 2-16,1 3-1 15,2-1 0-15,2-1-2 16,10 3-3-16,6 0 1 15,7 1 3-15,8 4-1 16,3-2 1-16,5 3-1 0,6 2 1 16,1 0-1-16,4-2 2 15,2 7-2-15,1-2 0 16,1 7 0-16,3 2 1 16,1 5-2-16,1 5-5 15,5 3 2-15,-1 6 1 0,5 4 1 16,2 4 1-16,1 4 0 15,1 2 1-15,-6 0-2 16,0 9 2-16,-7 3-2 16,-3 8 2-16,-6 2-1 15,-2 3 0-15,-4 5 0 0,-4 4 1 16,-1 5-1-16,-1 5 0 16,1 2-4-16,-7 1 1 15,-1 3-2-15,-5 3 0 16,-4 0-1-16,-4 0 0 15,-4 0-1-15,-8 4-1 0,-1-3-3 16,-7-1 3-16,0-1 4 16,-7 0 1-16,-5 0 2 15,-3 1 1-15,-2-3 0 16,-3 0 0-16,-1-2 1 16,-3 1 0-16,-3-3-2 0,-1-2 2 15,-8-1 1-15,2 4-1 16,-5-5 0-16,-2-2 0 15,0-1 1-15,-4-5 0 16,-5-3-1-16,-2-5 1 16,-2-2 1-16,-4-5-2 15,-3 0 1-15,3-4 0 0,-6-6 0 16,3-2 1-16,-2-3-2 16,2-4 3-16,0 0-2 15,4-8 1-15,0-4 1 16,3-4 2-16,0-6-1 15,-1 2 3-15,2-6-3 0,1-3 0 16,0-5 0-16,4-3-1 16,1-1-1-16,4-5 1 15,2 3-1-15,4-5 4 16,5 2 1-16,3-1 0 16,5-5-2-16,2 1 1 0,7-2 9 15,1-2-10-15,5 1 1 16,3-5-4-16,3 6 1 15,3-3-1-15,0 1-1 16,1 0-1-16,11 1 0 16,2-1 1-16,6 0-1 0,5 5-1 15,9-3 1-15,7 4 0 16,10-3 0-16,6 2-7 16,15 5-2-16,9 1 3 15,11 5 1-15,15 8-6 16,15 10-3-16,20 7-6 0,16 11-10 15,16 11-22-15,20 14-43 16,14 11-40-16</inkml:trace>
  <inkml:trace contextRef="#ctx0" brushRef="#br0" timeOffset="44907.6604">10084 12693 318 0,'11'-11'15'16,"1"-4"-13"-16,1 1 3 15,0 4-3-15,0-3 0 16,8 2 2-16,0 1-3 16,3 2-1-16,2-2 0 15,6-1-1-15,3 2 1 0,5-1 0 16,2-1 1-16,4 0-2 15,2-1 1-15,2 1 1 16,3-1-1-16,1-1 0 16,6-1 0-16,-1 1 0 15,6 3 0-15,5 0 0 0,2 3 1 16,3 4-2-16,4 3-1 16,3 0 2-16,-1 0-3 15,1 2 3-15,-3 6 1 16,-4 2-2-16,-5 2-1 15,-4 1-15-15,-5 1-11 0,-3 0 9 16,-4 0-1-16,-7 0-16 16,-4-1 6-16,-4 1 15 15,-5-1-5-15,-5 1 1 16,-4-2 0-16,-7 3 16 16,-5-3 3-16,-5 4 0 15,-4 2-1-15,0 2-2 0,-4 3 1 16,0 5 2-16,0 5 1 15,0 4 1-15,4 8 1 16,-1 2 3-16,6 2 4 16,1 7-3-16,5 1 0 15,-1 1 2-15,5 3 2 0,-4-4 1 16,2-1 1-16,-5-5-6 16,-1-1-2-16,-4-7-1 15,-5-4 4-15,-2 0-4 16,0-3 1-16,-5-3 2 15,-4 3 0-15,-7-4-1 16,0 0-3-16,-6-3 1 0,-3 0 1 16,-4-4 0-16,-5-2-1 15,-5-4-1-15,-8-1 0 16,-8-1-2-16,-1-4 0 16,-11-1 0-16,-3-4-1 15,-5 1 0-15,-8 0 0 0,0 0-1 16,-2 0 0-16,-4 0 1 15,0 0-1-15,-1 1 1 16,0 1 1-16,2-4-2 16,1 2 1-16,4 0 1 15,1 0-2-15,6-4 1 0,2 3 0 16,5-3 1-16,7-2-1 16,4-1 2-16,7-2-1 15,5 0 1-15,11 0 3 16,2-2 10-16,6-3-1 15,5-6-7-15,0 1 6 0,7-4 3 16,0-4 7-16,5-7 3 16,-4-9-7-16,4-7-1 15,1-11-12-15,2-8-5 16,6-8 14-16,-1-6-5 31,2-5 3-31,3-3-5 0,6-2-6 16,5-4 5-16,1 2 0 15,-1-1-5-15,2 2-3 16,-2 6 2-16,3 8-1 16,0 8-15-16,2 15-8 0,4 9-38 0,9 8-59 31</inkml:trace>
  <inkml:trace contextRef="#ctx0" brushRef="#br0" timeOffset="48298.5304">16979 12402 276 0,'24'-11'35'16,"-1"-3"-37"-16,3 1 5 15,-2 1-2-15,5-1 0 16,1 3 3-16,3 1-2 16,2 0-3-16,4 3 2 0,0 5-1 15,6 1 0-15,3 0 0 16,7 0-1-16,0 5-6 15,5 2-13-15,-1 0 11 16,6-1-3-16,1 2-1 16,5 2-2-16,4-2 7 15,5 5 4-15,6 1 2 0,4 4 2 16,2 5 2-16,1 4-4 16,0 3 4-16,-1 2-1 15,-2 2 1-15,-4 2 0 16,-9-2 3-16,-1 0-2 15,-8 1 1-15,-7 1-3 0,-3 3 1 16,-9 2-2-16,-3 6 0 16,-9-2 2-16,-5 2-2 15,-6 0-2-15,-7 1 4 16,-3 0-2-16,-7 2-2 16,-4 0 2-16,-5-3 0 0,0 3 0 15,-12-1-3-15,-3-1 2 16,-6-3 3-16,-4 2-2 15,-5-7 0-15,-6 2 2 16,-8-5 2-16,-5 0-2 16,-6-4 2-16,-6-3 2 15,-1-3-2-15,-6-2 0 0,-7-2-2 16,2 0 2-16,-5-4-2 16,-2 1-1-16,-3-2 0 15,1-2 1-15,-2-3-1 16,-3-6 2-16,1-2-1 15,-2-5 3-15,1 0 9 0,2-7-7 16,-1-7 2-16,-1-6-3 16,-1-5-1-16,6-2-1 15,-6-3 0-15,3-8 0 16,2 1-2-16,3-6 0 16,3 1-2-16,3-3 1 0,5-2-1 15,6 3 0-15,7-3 1 16,3-3-1-16,11-3 0 15,8-2 1-15,7-1 0 16,8-2 1-16,5-3 23 16,8 1-14-16,6-5 1 0,0 3-7 15,13-1 2-15,5-3 3 16,5 2-2-16,8-2-1 16,6 2-5-16,5-2 0 15,8 4-2-15,2-1 1 16,11 8-1-16,9 5 1 15,9 7-2-15,10 11-4 0,15 10-8 16,13 13-5-16,12 9 0 16,14 11-8-16,13 21-18 15,15 14-11-15,15 14-23 16,16 11-55-16</inkml:trace>
  <inkml:trace contextRef="#ctx0" brushRef="#br0" timeOffset="49048.6013">15538 12025 94 0,'9'-10'246'0,"-2"-2"-229"0,-2 2-14 16,0 7-2-16,-5 3 6 15,2 0-7-15,-2 7-5 16,0 10 3-16,4 5 1 16,-4 10 1-16,2 10-1 0,-2 8 2 15,2 5-1-15,-2 7-1 16,0 4 2-16,0 3-1 15,0-1-1-15,0-2-2 16,0-5-13-16,-2-4-6 16,0-7-20-16,2-6-17 15,0-13 7-15,0-12-71 0</inkml:trace>
  <inkml:trace contextRef="#ctx0" brushRef="#br0" timeOffset="49595.3991">15552 11918 318 0,'17'-35'5'16,"3"5"7"-16,9 5-6 0,0 3 4 16,7 6-3-16,1 4-5 15,10 3 1-15,6 4-2 16,6 5-1-16,9 0 0 15,7 3 1-15,6 12-2 16,4-3 1-16,2 5 1 16,0 0-2-16,-3 1 1 0,3-3-1 15,-9-2-2-15,-4-2 2 16,-7-5 0-16,-10 2 0 16,-7-3 1-16,-7 5 0 15,-5 0 0-15,-4 6-4 16,-4 8-4-16,-2 3 5 0,-5 10 0 15,-4 5 0-15,-4 6 3 16,-4 4-1-16,-6 5 0 16,-5 3 0-16,0 3 1 15,0-1 0-15,-4-1 0 16,3 0-1-16,-5-8 1 0,5-5 0 16,1-6 0-16,-2-7 0 15,-2-3 0-15,-1-7-1 16,-4 0 0-16,-2-3-2 15,-3 1 3-15,-4-4 1 16,-8 5 1-16,-4-3-2 0,-11-1 4 16,-10-1 1-16,-8-1 1 15,-14-5 8-15,-17-3-8 16,-16-6 0-16,-16-4-3 16,-17 0-1-16,-15-10-1 15,-12-5 0-15,-6-7-33 0,-2-4-118 16</inkml:trace>
  <inkml:trace contextRef="#ctx0" brushRef="#br0" timeOffset="57611.3">11076 16144 48 0,'-12'-6'37'16,"2"-2"23"-16,-2-4-16 16,0-4-6-16,2 1 9 0,-2 1-3 15,7-1-26-15,0 3-10 16,0-3-6-16,1 7-1 15,3 1 0-15,-1-1-1 16,-2 5 3-16,4-1 7 16,-1 3-2-16,1-3 1 0,0 4 7 15,0-3 2-15,0 3-7 16,0 0-8-16,0-2 0 16,0 2-1-16,0 0-3 15,0 0 2-15,-3 0-1 16,-2 5-2-16,-1 0 3 15,-1 5-1-15,-1-2-1 16,-7 1 1-16,-5 0 0 0,-6 0 1 16,-7-4 5-16,-9 0-1 15,-7-1-2-15,-12 2 0 16,-7-3-4-16,-6 3 3 16,-6-3-2-16,-2 2 0 15,-3-1 1-15,4 0-1 0,6-1-1 16,2-1 2-16,10 0-1 15,7-2 0-15,8 0 1 16,8 0-1-16,6 0 8 16,12 0 8-16,4-2 1 15,6 0-2-15,7 1-4 0,1-1-7 16,2 2 0-16,2 0-3 16,0 0-2-16,0 0 4 15,0 0-11-15,7 0-21 16,14 0-37-16,9 3-67 15,15 1-69-15</inkml:trace>
  <inkml:trace contextRef="#ctx0" brushRef="#br0" timeOffset="58314.4955">12973 15983 185 0,'5'0'8'16,"1"-3"-6"-16,-4-2 5 0,0 3 14 16,1-2-10-16,-1 4 0 15,-2-1 11-15,0 1-7 16,0 0-7-16,0 0-1 16,0 0-1-16,0 0 0 15,0 0-4-15,-2 4-1 0,-6 0 2 16,-5 1 0-16,-8 3 2 15,-5-1 0-15,-2 1-3 16,-8-1-2-16,-4 1 1 16,-7 1-1-16,-5 2 1 15,-5 0-1-15,-3 3 1 16,-1-2-1-16,-3-1 1 0,-1 2-1 16,4-5 1-16,3-3 0 15,1 1-1-15,7-2 19 16,6-1-4-16,9-1 1 15,6 0-3-15,8 1-1 16,6-3-4-16,5 1-3 0,6 2-4 16,0-3 1-16,4 0 0 15,0 0-1-15,0 0 1 16,8 0 0-16,7 0 1 16,9 0-33-16,8 0-108 15</inkml:trace>
  <inkml:trace contextRef="#ctx0" brushRef="#br0" timeOffset="59142.7025">15051 16925 324 0,'-3'0'18'0,"1"0"-6"16,-4 0-11-16,-3-2 1 0,-1-1 0 15,-3-2 2-15,-5-2-3 16,0 1 3-16,-4 2 0 16,-1-3-1-16,-5 2-1 15,-6 0 0-15,-8-1-1 0,-1 1 1 16,-10 0 9-16,-6-3 3 15,-9 2 0-15,-5-2-3 16,-7 1-6-16,-2-2 0 16,-6 6-2-16,2-1-3 15,1 1 2-15,4-1-1 16,4 2-2-16,8 0 2 0,8-1-1 16,8 1 0-16,11 0 1 15,7 2-1-15,12-1 0 16,8-1 0-16,8 2 0 15,7-2-5-15,4 0-2 16,16-2-20-16,10 1-59 0,15-4-131 16</inkml:trace>
  <inkml:trace contextRef="#ctx0" brushRef="#br0" timeOffset="59689.5613">17032 16779 208 0,'-33'0'14'16,"-4"0"-14"-16,-9 0 9 15,-3 0 16-15,-9-2-10 16,-5-1-2-16,-5 1 2 15,-4 0-1-15,-1 0-2 0,-3 1-7 16,4 1-4-16,2 0 1 16,6 0-2-16,4 0 0 15,8 0 0-15,9 1-13 16,9 3-37-16,13-2 8 16,7-2-38-16</inkml:trace>
  <inkml:trace contextRef="#ctx0" brushRef="#br0" timeOffset="60236.4577">19711 16947 446 0,'3'0'-19'16,"1"0"21"-16,-4 0 0 15,-4 0-2-15,-13 0 0 0,-8-2 2 16,-11 0-3-16,-10 0 2 16,-11-1-1-16,-10 1 0 15,-11 1 1-15,-12-3-1 16,-9 2-1-16,-10-2 2 16,-12 1-1-16,-4-1-1 0,-11 3 2 15,-7 1-10-15,-4-2-15 16,-1 2-6-16,1 3-44 15,13 2-65-15</inkml:trace>
  <inkml:trace contextRef="#ctx0" brushRef="#br0" timeOffset="61877.2473">9558 11166 415 0,'48'-9'-28'0,"3"-9"40"0,4 0-6 15,6 2-4-15,4 0 1 16,11 2 1-16,0 3 0 16,12 0-3-16,7 2-1 15,9 4 0-15,5 2 0 0,9 1 1 16,10 2-2-16,5 0 1 15,10 0 1-15,10 0-2 16,6 3 2-16,9 3-2 16,7-3 1-16,5 4 0 15,10 1-1-15,1-1-1 0,6 0 2 16,2 4 0-16,-1 1 0 16,-6 2-2-16,-7-1 1 15,-7 5 1-15,-16-6 0 16,-20 2-2-16,-17-3 3 15,-23 0-1-15,-13-3 0 0,-21 3 0 16,-11 0 1-16,-11 3 1 16,-12 4-1-16,-6 4-1 15,-7 2-1-15,-2 8 2 16,-9 10-2-16,-5 4 2 16,-2 6 2-16,-3 10-2 15,-4 8 0-15,-9 6-1 0,0 9 1 16,-2 7 0-16,-5 8 0 15,4 5-1-15,1 7 1 16,3 9 0-16,0 7-1 16,2 7 1-16,0 8-1 15,1 10 2-15,-1 6-2 0,1 3 1 16,4 8 0-16,2 4 0 16,-1 8-1-16,4-3 0 15,0 3 1-15,4 3-2 16,4-1 3-16,3-2-3 15,-1-4 1-15,-2-5 1 0,1-3-2 16,-3-10 1-16,-2-8 1 16,-4-6-3-16,0-10 3 15,0-8-1-15,-13-8 0 16,-1-8 1-16,-7-9 2 16,0-10-3-16,-8-6 1 0,-3-12-1 15,-4-3 0-15,-5-8 1 16,-6-5-1-16,-5 2-1 15,-4-5 2-15,-6 0-3 16,-5-4 3-16,-9-2-1 16,-4-4-4-16,-6-5 2 0,-6-3 2 15,-8-6-1-15,-7-4 1 16,-8-6 0-16,-4-4-1 16,-11 0 3-16,-5-4-1 15,-5 0-2-15,-3 0 2 16,-3 3-2-16,-3-2 2 15,2 0 0-15,-3-1-2 0,-1-2 1 16,1 1 1-16,-2-2-3 16,1 0 3-16,3-2 0 15,4 4-2-15,7 3 1 16,2 2-8-16,11 0-1 16,7 2 7-16,7-5 1 0,8 2 1 15,13-3 0-15,4-7-2 16,12-3-13-16,5-4 8 15,8-11-8-15,6-17 2 16,10-2 11-16,2-18 3 16,11-7 2-16,1-14 5 15,4-11-2-15,6-11 2 0,1-15-4 16,5-10 4-16,-1-8 2 16,3-18 4-16,-1-7 3 15,3-11 0-15,-1-10-10 16,0-14-4-16,2-13 0 15,6-7-3-15,-1-10 1 0,1-9 0 16,1-9-3-16,2-2 3 16,0-5 0-16,0-7 0 15,0 4 1-15,0 0-2 16,9 5 0-16,1 11 1 16,7 16-5-16,0 18 0 0,7 19 3 15,1 18-1-15,0 16 1 16,2 18-12-16,-4 16 2 15,1 19-7-15,-6 13 3 16,-1 23-52-16,-2 15-62 16</inkml:trace>
  <inkml:trace contextRef="#ctx0" brushRef="#br0" timeOffset="92981.5091">24372 6488 481 0,'11'0'5'15,"-4"1"-6"-15,-3 7-1 0,-4 7-9 16,0 8 6-16,0 9 6 16,-4 13-1-16,1 8-3 15,-4 15 5-15,2 10-3 16,0 14 0-16,2 11 3 16,-2 9-3-16,-1 11 1 0,1 10 2 15,-3 7-4-15,1 10 3 16,2 4-1-16,2 8-1 15,1 4 2-15,-2 2-1 16,4-1-2-16,-3-8 4 16,1-6-2-16,-2-9-1 0,-2-14-6 15,1-18-15-15,0-13-8 16,0-16 8-16,1-19-13 16,1-20-16-16,3-19-17 15,0-19-10-15</inkml:trace>
  <inkml:trace contextRef="#ctx0" brushRef="#br0" timeOffset="94122.1251">24581 6502 355 0,'57'-17'-42'16,"6"0"45"-16,3 2 0 15,0 1 4-15,5 0-3 16,2 1-1-16,5 1 8 0,4 1-6 15,8 2 1-15,5 0 0 16,8 4-3-16,6 1 3 16,10 2-3-16,5 2-3 15,6 0 1-15,9 0 0 16,6 0-3-16,2 2 3 0,10 0-1 16,0-2-2-16,8 0 2 15,1 0-1-15,3-2 0 16,5-1 2-16,2 0-2 15,6-1 1-15,-3 0 1 16,5 1-2-16,-1-1 2 16,4-2-1-16,-8 1-2 0,0 2 3 15,-1 1 1-15,-5 0 2 16,-8 2 10-16,-7 2-2 16,-4 8-5-16,-10 5 0 15,-13 1-5-15,-7 0-1 16,-9 2 1-16,-15-4-3 0,-17 0 4 15,-10-1-2-15,-12-1-3 16,-12 2 3-16,-11 7 0 16,-8 5-2-16,-8 9 1 15,-8 12 0-15,-5 7 0 16,-5 14 0-16,-4 15 0 16,0 15 0-16,-13 11 0 0,3 12 0 15,-2 11 0-15,4 9 1 16,2 9-3-16,6 4 3 15,0 3 0-15,4 5-3 16,11-2 3-16,4 1-1 0,8-6-2 16,3-5 2-16,1-8 0 15,1-8-2-15,0-7 3 16,-3-15-2-16,-2-9 1 16,-5-11 1-16,-6-17-2 15,-3-15 1-15,-8-12 1 0,-5-12-3 16,0-8 3-16,-9-6-5 15,-7-4 2-15,-8-1 0 16,-5 0 1-16,-8-1 0 16,-6-1 1-16,-11 0-1 15,-9-1 2-15,-8-1 0 16,-10-1-2-16,-11-3 2 0,-5-5 0 16,-11-2-2-16,-8-2 2 15,-9 0 0-15,-7-4-2 16,-6-7 2-16,-4-1-1 15,-4-1 0-15,-9-1 0 16,1 3 1-16,-6 2-2 0,-3 2 2 16,-3 4-2-16,-2 1 2 15,-3 2-1-15,1 0-1 16,-6 4 2-16,1 4 0 16,-7 6-3-16,2 1 3 15,-6 6-1-15,-1 1 0 0,0 5 1 16,-2-1-1-16,0 3-1 15,1-1 2-15,-2-1-1 16,0-2 1-16,-1-4 0 16,5-3-1-16,1-2 2 15,7-7-1-15,5-2-2 0,10-7 2 16,5 0-7-16,9-3-9 16,8-10 3-16,7-6 0 15,10-3-7-15,11-2 0 16,16-3-20-16,15-4-24 15,23 6-151-15</inkml:trace>
  <inkml:trace contextRef="#ctx0" brushRef="#br0" timeOffset="103262.7396">24545 6772 91 0,'8'9'23'0,"-4"-1"-5"15,-1-3 6-15,0 0 4 16,-1-1-11-16,-2-1-3 15,0 1 0-15,0 0-5 16,0 0-1-16,0 4-3 16,0 1-1-16,3 5 3 15,-1 2 6-15,3 5-7 0,-1 6 1 16,1 4-7-16,3 3 3 16,-1 5 3-16,-2 4-6 15,0 3 2-15,2 9 0 16,-2 2-3-16,0 6 4 15,-2 7-3-15,3 8 0 16,-1 4 8-16,0 11-6 0,2 3 2 16,1 6 4-16,-1 0-1 15,0-2 1-15,-2-3-3 16,1-4-4-16,-2-11 2 16,-1-11-1-16,-1-12-2 15,3-14 2-15,0-11-1 0,2-15-4 16,3-13-3-16,0-6-14 15,3-18-41-15,2-13-54 16</inkml:trace>
  <inkml:trace contextRef="#ctx0" brushRef="#br0" timeOffset="104044.0888">24586 6789 344 0,'11'-22'-1'0,"7"6"6"16,0 4 0-16,-1 1 1 16,2 4-2-16,-1 0-3 0,1 2 0 15,3-1-1-15,0 0 1 16,2 5-1-16,5-1-2 15,5 2 3-15,6 2-3 16,6 8 2-16,8 2 1 16,4 8-4-16,5-4 5 0,1 1-2 15,4 0-2-15,0-4 4 16,-2-3 3-16,-1 1 6 16,-6-5 11-16,-8 1-8 15,-5 0-6-15,-5 2-1 16,-6 1-4-16,-4 3 1 0,-6 3-1 15,-3 0-7-15,-6 6 6 16,0-1-3-16,-5 6 0 16,-4 3 1-16,-1 2-2 15,-3 9 1-15,-3 4 2 16,0 8-3-16,0 6 1 0,0 7 1 16,0 6-1-16,-1 8 1 15,1-2 1-15,0 6-3 16,0 2 4-16,3-2-2 15,4-4-2-15,-2-7 3 16,2-5-1-16,-2-10-1 0,-3-4 1 16,-2-6 0-16,0-5-3 15,-10-6 3-15,-4-2-3 16,-3-3 2-16,-4-6 1 16,-4-2-3-16,-2-5 3 15,-2-1 0-15,-3-2-1 16,-4-2 3-16,0-3-2 0,-5-2-4 15,-4-2 6-15,-6-6-4 16,-8-1 0-16,-2 0 2 16,-4 0 2-16,-1-6-3 15,-7-7 4-15,0 0-6 16,4 0 6-16,-1-4-2 0,1 1-1 16,6 4 1-16,7 1-1 15,1 4-1-15,8 2 3 16,6 3-2-16,7 2-2 15,7 0 3-15,11 2-7 16,7 5-39-16,7 0 8 0,2 2-19 16,15-4 31-16,9 0-59 15</inkml:trace>
</inkml:ink>
</file>

<file path=ppt/media/image1.png>
</file>

<file path=ppt/media/image10.tiff>
</file>

<file path=ppt/media/image12.png>
</file>

<file path=ppt/media/image14.png>
</file>

<file path=ppt/media/image15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6D8105-4BDB-F645-94D3-E14E381A2C7B}" type="datetimeFigureOut">
              <a:rPr lang="en-US" smtClean="0"/>
              <a:t>8/10/2019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2E914E-98D4-C043-A250-3C70E2A6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2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2E914E-98D4-C043-A250-3C70E2A606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056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emf"/><Relationship Id="rId4" Type="http://schemas.openxmlformats.org/officeDocument/2006/relationships/customXml" Target="../ink/ink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emf"/><Relationship Id="rId4" Type="http://schemas.openxmlformats.org/officeDocument/2006/relationships/customXml" Target="../ink/ink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Discriminant functions</a:t>
            </a:r>
          </a:p>
          <a:p>
            <a:r>
              <a:rPr lang="en-US" dirty="0"/>
              <a:t>Probabilistic Generative models</a:t>
            </a:r>
            <a:r>
              <a:rPr lang="en-IN" dirty="0"/>
              <a:t> </a:t>
            </a:r>
          </a:p>
          <a:p>
            <a:r>
              <a:rPr lang="en-US" dirty="0"/>
              <a:t>Probabilistic Discriminative models</a:t>
            </a:r>
            <a:r>
              <a:rPr lang="en-IN" dirty="0"/>
              <a:t> </a:t>
            </a:r>
          </a:p>
          <a:p>
            <a:r>
              <a:rPr lang="en-US" dirty="0"/>
              <a:t>Tree based models</a:t>
            </a:r>
            <a:r>
              <a:rPr lang="en-IN" dirty="0"/>
              <a:t>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771661" cy="4114799"/>
          </a:xfrm>
        </p:spPr>
        <p:txBody>
          <a:bodyPr>
            <a:normAutofit/>
          </a:bodyPr>
          <a:lstStyle/>
          <a:p>
            <a:r>
              <a:rPr lang="en-IN" dirty="0"/>
              <a:t>Both inference and decision are performed together</a:t>
            </a:r>
          </a:p>
          <a:p>
            <a:r>
              <a:rPr lang="en-IN" dirty="0"/>
              <a:t>Discriminant is a function that maps input vector directly to a class label</a:t>
            </a:r>
            <a:r>
              <a:rPr lang="en-IN" baseline="-25000" dirty="0"/>
              <a:t>.</a:t>
            </a:r>
          </a:p>
          <a:p>
            <a:r>
              <a:rPr lang="en-IN" dirty="0"/>
              <a:t>Linear discriminant is a linear function, whose decision surface is a hyperplane</a:t>
            </a:r>
          </a:p>
          <a:p>
            <a:r>
              <a:rPr lang="en-IN" dirty="0"/>
              <a:t>Examples:</a:t>
            </a:r>
          </a:p>
          <a:p>
            <a:pPr lvl="1"/>
            <a:r>
              <a:rPr lang="en-IN" dirty="0"/>
              <a:t>Linear Discriminant</a:t>
            </a:r>
            <a:endParaRPr lang="en-US" dirty="0"/>
          </a:p>
          <a:p>
            <a:pPr lvl="1"/>
            <a:r>
              <a:rPr lang="en-US" dirty="0"/>
              <a:t>The Perceptron</a:t>
            </a:r>
          </a:p>
          <a:p>
            <a:pPr lvl="1"/>
            <a:endParaRPr lang="en-IN" dirty="0"/>
          </a:p>
          <a:p>
            <a:endParaRPr lang="en-IN" dirty="0"/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Discriminant functions - Overview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5DB544-02AE-1C48-BE69-AC53EFB56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566362"/>
            <a:ext cx="4245036" cy="366026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2798640" y="1844280"/>
              <a:ext cx="7319160" cy="48758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90360" y="1837080"/>
                <a:ext cx="7334280" cy="489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Discriminant functions – The Perceptron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B56D6B-D843-4840-8D53-30F0D87C9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9244" y="1157439"/>
            <a:ext cx="5169356" cy="48803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6677EFB-BA3D-A044-9536-99CCA0957ED4}"/>
              </a:ext>
            </a:extLst>
          </p:cNvPr>
          <p:cNvSpPr/>
          <p:nvPr/>
        </p:nvSpPr>
        <p:spPr>
          <a:xfrm>
            <a:off x="533400" y="1788440"/>
            <a:ext cx="5715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41314"/>
                </a:solidFill>
                <a:latin typeface="Helvetica" pitchFamily="2" charset="0"/>
              </a:rPr>
              <a:t>Proposed by Frank Rosenblatt in 1962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41314"/>
                </a:solidFill>
                <a:latin typeface="Helvetica" pitchFamily="2" charset="0"/>
              </a:rPr>
              <a:t>Corresponds to a two class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41314"/>
                </a:solidFill>
                <a:latin typeface="Helvetica" pitchFamily="2" charset="0"/>
              </a:rPr>
              <a:t>Associates zero error with correctly classified patterns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41314"/>
                </a:solidFill>
                <a:latin typeface="Helvetica" pitchFamily="2" charset="0"/>
              </a:rPr>
              <a:t>Tries to minimise the criterion quantity for misclassified pattern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141314"/>
                </a:solidFill>
                <a:latin typeface="Helvetica" pitchFamily="2" charset="0"/>
              </a:rPr>
              <a:t>Perceptron convergence (fig.)</a:t>
            </a:r>
            <a:endParaRPr lang="en-IN" dirty="0">
              <a:solidFill>
                <a:srgbClr val="141314"/>
              </a:solidFill>
              <a:effectLst/>
              <a:latin typeface="Helvetica" pitchFamily="2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853960" y="1023480"/>
              <a:ext cx="5961600" cy="4863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46760" y="1016280"/>
                <a:ext cx="5977080" cy="487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9933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Uses probability theory to generate joint distribution of input and output variables, P(X,C) and then use that distribution to predict the class for a given new input set</a:t>
            </a:r>
          </a:p>
          <a:p>
            <a:r>
              <a:rPr lang="en-IN" dirty="0"/>
              <a:t>Approach</a:t>
            </a:r>
          </a:p>
          <a:p>
            <a:pPr lvl="1"/>
            <a:r>
              <a:rPr lang="en-IN" dirty="0"/>
              <a:t>Inference - Model joint distribution of input vector X and class </a:t>
            </a:r>
            <a:r>
              <a:rPr lang="en-IN" dirty="0" err="1"/>
              <a:t>C</a:t>
            </a:r>
            <a:r>
              <a:rPr lang="en-IN" baseline="-25000" dirty="0" err="1"/>
              <a:t>k</a:t>
            </a:r>
            <a:r>
              <a:rPr lang="en-IN" dirty="0"/>
              <a:t>, using probability</a:t>
            </a:r>
          </a:p>
          <a:p>
            <a:pPr lvl="1"/>
            <a:r>
              <a:rPr lang="en-IN" dirty="0"/>
              <a:t>Decision – Apply the model to given new set of input to determine probability of class </a:t>
            </a:r>
            <a:r>
              <a:rPr lang="en-IN" dirty="0" err="1"/>
              <a:t>C</a:t>
            </a:r>
            <a:r>
              <a:rPr lang="en-IN" baseline="-25000" dirty="0" err="1"/>
              <a:t>k</a:t>
            </a:r>
            <a:r>
              <a:rPr lang="en-IN" dirty="0"/>
              <a:t> </a:t>
            </a:r>
          </a:p>
          <a:p>
            <a:r>
              <a:rPr lang="en-IN" dirty="0"/>
              <a:t>Two-class – probability</a:t>
            </a:r>
          </a:p>
          <a:p>
            <a:endParaRPr lang="en-IN" dirty="0"/>
          </a:p>
          <a:p>
            <a:r>
              <a:rPr lang="en-IN" dirty="0"/>
              <a:t>Examples: Naïve Bayes, Gaussian Mixture Model etc.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Probabilistic Generative Models - Overview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9D2500-362B-1040-A703-F90587F02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84"/>
          <a:stretch/>
        </p:blipFill>
        <p:spPr>
          <a:xfrm>
            <a:off x="3924300" y="3013869"/>
            <a:ext cx="4343400" cy="6525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A024864-C60D-9846-8BED-CAE4FADFA1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4267200"/>
            <a:ext cx="5239008" cy="236201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656640" y="3067920"/>
              <a:ext cx="8928720" cy="35395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6920" y="3059640"/>
                <a:ext cx="8947080" cy="355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212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Uses conditional probability of the class variable </a:t>
            </a:r>
            <a:r>
              <a:rPr lang="en-IN" dirty="0" err="1"/>
              <a:t>C</a:t>
            </a:r>
            <a:r>
              <a:rPr lang="en-IN" baseline="-25000" dirty="0" err="1"/>
              <a:t>k</a:t>
            </a:r>
            <a:r>
              <a:rPr lang="en-IN" dirty="0"/>
              <a:t> given the input vector X, i.e. P(</a:t>
            </a:r>
            <a:r>
              <a:rPr lang="en-IN" dirty="0" err="1"/>
              <a:t>C</a:t>
            </a:r>
            <a:r>
              <a:rPr lang="en-IN" baseline="-25000" dirty="0" err="1"/>
              <a:t>k</a:t>
            </a:r>
            <a:r>
              <a:rPr lang="en-IN" dirty="0" err="1"/>
              <a:t>|X</a:t>
            </a:r>
            <a:r>
              <a:rPr lang="en-IN" dirty="0"/>
              <a:t>)  </a:t>
            </a:r>
          </a:p>
          <a:p>
            <a:r>
              <a:rPr lang="en-IN" dirty="0"/>
              <a:t>Approach</a:t>
            </a:r>
          </a:p>
          <a:p>
            <a:pPr lvl="1"/>
            <a:r>
              <a:rPr lang="en-IN" dirty="0"/>
              <a:t>Inference – Use conditional probability to model the probability of class variable given the input set, using training data</a:t>
            </a:r>
          </a:p>
          <a:p>
            <a:pPr lvl="1"/>
            <a:r>
              <a:rPr lang="en-IN" dirty="0"/>
              <a:t>Decision – Use decision theory to assign each new input set to one of the classes</a:t>
            </a:r>
          </a:p>
          <a:p>
            <a:r>
              <a:rPr lang="en-IN" dirty="0"/>
              <a:t>Examples – Logistic </a:t>
            </a:r>
            <a:r>
              <a:rPr lang="en-IN" dirty="0" smtClean="0"/>
              <a:t>Regression</a:t>
            </a:r>
            <a:endParaRPr lang="en-IN" dirty="0"/>
          </a:p>
          <a:p>
            <a:pPr lvl="1"/>
            <a:endParaRPr lang="en-IN" dirty="0"/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Probabilistic Discriminative Models – Overview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746720" y="3814920"/>
              <a:ext cx="4452120" cy="18237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1320" y="3805920"/>
                <a:ext cx="4466160" cy="183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409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Probabilistic Generative Vs Probabilistic Discriminative Models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87EE572-3A9A-FB44-92F3-3945FFB05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11088"/>
              </p:ext>
            </p:extLst>
          </p:nvPr>
        </p:nvGraphicFramePr>
        <p:xfrm>
          <a:off x="1863725" y="2133600"/>
          <a:ext cx="8128000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608313146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897569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Helvetica" pitchFamily="2" charset="0"/>
                        </a:rPr>
                        <a:t>Generative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Helvetica" pitchFamily="2" charset="0"/>
                        </a:rPr>
                        <a:t>Discriminative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931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Derive joint probability distribution using training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Derive conditional probability from training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99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Requires considerably large training set to generate an decent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Can work with moderate sized data as well, since the conditional probability is drawn from given input set directly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852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Models the actual distribution of each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Models the decision boundary between classes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301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Use Bayesian theory to assign input to a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Helvetica" pitchFamily="2" charset="0"/>
                        </a:rPr>
                        <a:t>Use maximum likelihood to assign an input to a 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890952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721160" y="2500560"/>
              <a:ext cx="4370400" cy="3144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2880" y="2493000"/>
                <a:ext cx="4388040" cy="316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795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>
            <a:normAutofit/>
          </a:bodyPr>
          <a:lstStyle/>
          <a:p>
            <a:r>
              <a:rPr lang="en-IN" dirty="0"/>
              <a:t>These models separate input space into multiple partitions based on certain conditions and apply different modelling techniques independently on each sub space (ex: binary tree)</a:t>
            </a:r>
          </a:p>
          <a:p>
            <a:endParaRPr lang="en-IN" dirty="0"/>
          </a:p>
          <a:p>
            <a:r>
              <a:rPr lang="en-IN" dirty="0"/>
              <a:t>For a tree with regions R and T number of leaf nodes, optimal prediction is</a:t>
            </a:r>
          </a:p>
          <a:p>
            <a:r>
              <a:rPr lang="en-IN" dirty="0"/>
              <a:t>Pruning is used for building optimal tree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classification algorithms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Tree based Models -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065EF-AEDE-584B-8134-6AECC094B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3464804"/>
            <a:ext cx="3379102" cy="2632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F65C97-C6AA-C446-9A3C-593AF1EEE7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82"/>
          <a:stretch/>
        </p:blipFill>
        <p:spPr>
          <a:xfrm>
            <a:off x="8763000" y="2438400"/>
            <a:ext cx="2085975" cy="82376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3344040" y="2276280"/>
              <a:ext cx="7763400" cy="4068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35040" y="2268360"/>
                <a:ext cx="7780680" cy="408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067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Classification algorithms covered in this course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7592</TotalTime>
  <Words>436</Words>
  <Application>Microsoft Office PowerPoint</Application>
  <PresentationFormat>Widescreen</PresentationFormat>
  <Paragraphs>68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Office Theme</vt:lpstr>
      <vt:lpstr>Types of classification algorithms</vt:lpstr>
      <vt:lpstr>In this segment</vt:lpstr>
      <vt:lpstr>Types of classification algorithms</vt:lpstr>
      <vt:lpstr>Types of classification algorithms</vt:lpstr>
      <vt:lpstr>Types of classification algorithms</vt:lpstr>
      <vt:lpstr>Types of classification algorithms</vt:lpstr>
      <vt:lpstr>Types of classification algorithms</vt:lpstr>
      <vt:lpstr>Types of classification algorithms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364</cp:revision>
  <dcterms:created xsi:type="dcterms:W3CDTF">2018-10-16T06:13:57Z</dcterms:created>
  <dcterms:modified xsi:type="dcterms:W3CDTF">2019-08-10T06:30:19Z</dcterms:modified>
</cp:coreProperties>
</file>

<file path=docProps/thumbnail.jpeg>
</file>